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1"/>
  </p:notesMasterIdLst>
  <p:sldIdLst>
    <p:sldId id="817" r:id="rId2"/>
    <p:sldId id="812" r:id="rId3"/>
    <p:sldId id="256" r:id="rId4"/>
    <p:sldId id="257" r:id="rId5"/>
    <p:sldId id="646" r:id="rId6"/>
    <p:sldId id="704" r:id="rId7"/>
    <p:sldId id="580" r:id="rId8"/>
    <p:sldId id="671" r:id="rId9"/>
    <p:sldId id="668" r:id="rId10"/>
    <p:sldId id="647" r:id="rId11"/>
    <p:sldId id="813" r:id="rId12"/>
    <p:sldId id="648" r:id="rId13"/>
    <p:sldId id="649" r:id="rId14"/>
    <p:sldId id="719" r:id="rId15"/>
    <p:sldId id="672" r:id="rId16"/>
    <p:sldId id="652" r:id="rId17"/>
    <p:sldId id="705" r:id="rId18"/>
    <p:sldId id="663" r:id="rId19"/>
    <p:sldId id="657" r:id="rId20"/>
    <p:sldId id="673" r:id="rId21"/>
    <p:sldId id="677" r:id="rId22"/>
    <p:sldId id="706" r:id="rId23"/>
    <p:sldId id="707" r:id="rId24"/>
    <p:sldId id="676" r:id="rId25"/>
    <p:sldId id="708" r:id="rId26"/>
    <p:sldId id="816" r:id="rId27"/>
    <p:sldId id="715" r:id="rId28"/>
    <p:sldId id="654" r:id="rId29"/>
    <p:sldId id="814" r:id="rId30"/>
    <p:sldId id="815" r:id="rId31"/>
    <p:sldId id="713" r:id="rId32"/>
    <p:sldId id="710" r:id="rId33"/>
    <p:sldId id="662" r:id="rId34"/>
    <p:sldId id="711" r:id="rId35"/>
    <p:sldId id="268" r:id="rId36"/>
    <p:sldId id="718" r:id="rId37"/>
    <p:sldId id="716" r:id="rId38"/>
    <p:sldId id="267" r:id="rId39"/>
    <p:sldId id="720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anie Giordano" initials="SG" lastIdx="18" clrIdx="0">
    <p:extLst>
      <p:ext uri="{19B8F6BF-5375-455C-9EA6-DF929625EA0E}">
        <p15:presenceInfo xmlns:p15="http://schemas.microsoft.com/office/powerpoint/2012/main" userId="S::sgiordano@hsri.org::4a5b4655-61e2-4113-b710-c2caa9279b9e" providerId="AD"/>
      </p:ext>
    </p:extLst>
  </p:cmAuthor>
  <p:cmAuthor id="2" name="Dorothy Hiersteiner" initials="DH" lastIdx="28" clrIdx="1">
    <p:extLst>
      <p:ext uri="{19B8F6BF-5375-455C-9EA6-DF929625EA0E}">
        <p15:presenceInfo xmlns:p15="http://schemas.microsoft.com/office/powerpoint/2012/main" userId="S::dhiersteiner@hsri.org::455ec327-89d5-4398-94f6-50da3af4cc1c" providerId="AD"/>
      </p:ext>
    </p:extLst>
  </p:cmAuthor>
  <p:cmAuthor id="3" name="Alexandra Bonardi" initials="AB" lastIdx="14" clrIdx="2">
    <p:extLst>
      <p:ext uri="{19B8F6BF-5375-455C-9EA6-DF929625EA0E}">
        <p15:presenceInfo xmlns:p15="http://schemas.microsoft.com/office/powerpoint/2012/main" userId="S::abonardi@hsri.org::262c7f24-3f3e-43f5-8081-f953506956f7" providerId="AD"/>
      </p:ext>
    </p:extLst>
  </p:cmAuthor>
  <p:cmAuthor id="4" name="April Young" initials="AY" lastIdx="16" clrIdx="3">
    <p:extLst>
      <p:ext uri="{19B8F6BF-5375-455C-9EA6-DF929625EA0E}">
        <p15:presenceInfo xmlns:p15="http://schemas.microsoft.com/office/powerpoint/2012/main" userId="S::ayoung@advancingstates.org::c7fb9866-2810-4cdf-ab0f-c10db42a4809" providerId="AD"/>
      </p:ext>
    </p:extLst>
  </p:cmAuthor>
  <p:cmAuthor id="5" name="Camille Dobson" initials="CD" lastIdx="6" clrIdx="4">
    <p:extLst>
      <p:ext uri="{19B8F6BF-5375-455C-9EA6-DF929625EA0E}">
        <p15:presenceInfo xmlns:p15="http://schemas.microsoft.com/office/powerpoint/2012/main" userId="S::cdobson@advancingstates.org::546ccd5f-38bd-460f-8150-ce6509950b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3" autoAdjust="0"/>
    <p:restoredTop sz="77443" autoAdjust="0"/>
  </p:normalViewPr>
  <p:slideViewPr>
    <p:cSldViewPr snapToGrid="0">
      <p:cViewPr varScale="1">
        <p:scale>
          <a:sx n="84" d="100"/>
          <a:sy n="84" d="100"/>
        </p:scale>
        <p:origin x="14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sv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svg"/><Relationship Id="rId4" Type="http://schemas.openxmlformats.org/officeDocument/2006/relationships/image" Target="../media/image52.svg"/><Relationship Id="rId9" Type="http://schemas.openxmlformats.org/officeDocument/2006/relationships/image" Target="../media/image5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sv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svg"/><Relationship Id="rId4" Type="http://schemas.openxmlformats.org/officeDocument/2006/relationships/image" Target="../media/image52.svg"/><Relationship Id="rId9" Type="http://schemas.openxmlformats.org/officeDocument/2006/relationships/image" Target="../media/image5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7201BD-35A0-4411-8B11-84B69B722965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9904348D-7D76-4ECF-BFFF-00B4A4EF7180}">
      <dgm:prSet/>
      <dgm:spPr/>
      <dgm:t>
        <a:bodyPr/>
        <a:lstStyle/>
        <a:p>
          <a:r>
            <a:rPr lang="en-US" b="1" dirty="0"/>
            <a:t>1</a:t>
          </a:r>
        </a:p>
        <a:p>
          <a:r>
            <a:rPr lang="en-US" dirty="0"/>
            <a:t>A brief overview 25 years of National Core Indicators</a:t>
          </a:r>
        </a:p>
      </dgm:t>
    </dgm:pt>
    <dgm:pt modelId="{4A265B34-0A81-47AF-90FE-7D63382398B1}" type="parTrans" cxnId="{C4607528-479B-4576-BF51-3C9448D82A0E}">
      <dgm:prSet/>
      <dgm:spPr/>
      <dgm:t>
        <a:bodyPr/>
        <a:lstStyle/>
        <a:p>
          <a:endParaRPr lang="en-US"/>
        </a:p>
      </dgm:t>
    </dgm:pt>
    <dgm:pt modelId="{8E7F3ADB-2F4A-44A3-9808-E09A71CA7443}" type="sibTrans" cxnId="{C4607528-479B-4576-BF51-3C9448D82A0E}">
      <dgm:prSet/>
      <dgm:spPr/>
      <dgm:t>
        <a:bodyPr/>
        <a:lstStyle/>
        <a:p>
          <a:endParaRPr lang="en-US"/>
        </a:p>
      </dgm:t>
    </dgm:pt>
    <dgm:pt modelId="{2A87AB22-AFB6-4918-975A-13E2794E82F2}">
      <dgm:prSet/>
      <dgm:spPr/>
      <dgm:t>
        <a:bodyPr/>
        <a:lstStyle/>
        <a:p>
          <a:r>
            <a:rPr lang="en-US" b="1" dirty="0"/>
            <a:t>2</a:t>
          </a:r>
          <a:endParaRPr lang="en-US" dirty="0"/>
        </a:p>
        <a:p>
          <a:r>
            <a:rPr lang="en-US" dirty="0"/>
            <a:t>How data are important to understanding quality</a:t>
          </a:r>
        </a:p>
      </dgm:t>
    </dgm:pt>
    <dgm:pt modelId="{CC236E90-35F3-4B18-A325-01AB12E8ED70}" type="parTrans" cxnId="{82099069-2AD2-44AD-B7EE-78ED8F899324}">
      <dgm:prSet/>
      <dgm:spPr/>
      <dgm:t>
        <a:bodyPr/>
        <a:lstStyle/>
        <a:p>
          <a:endParaRPr lang="en-US"/>
        </a:p>
      </dgm:t>
    </dgm:pt>
    <dgm:pt modelId="{2F30A8F6-6AE6-41D0-AC56-29300D4DAC0F}" type="sibTrans" cxnId="{82099069-2AD2-44AD-B7EE-78ED8F899324}">
      <dgm:prSet/>
      <dgm:spPr/>
      <dgm:t>
        <a:bodyPr/>
        <a:lstStyle/>
        <a:p>
          <a:endParaRPr lang="en-US"/>
        </a:p>
      </dgm:t>
    </dgm:pt>
    <dgm:pt modelId="{6AB6FC1B-C816-49F4-A79D-4BEF66449DD1}">
      <dgm:prSet/>
      <dgm:spPr/>
      <dgm:t>
        <a:bodyPr/>
        <a:lstStyle/>
        <a:p>
          <a:pPr algn="ctr"/>
          <a:r>
            <a:rPr lang="en-US" b="1" dirty="0"/>
            <a:t>3</a:t>
          </a:r>
        </a:p>
        <a:p>
          <a:pPr algn="ctr"/>
          <a:r>
            <a:rPr lang="en-US" dirty="0"/>
            <a:t>How to use NCI measures to support quality in your state</a:t>
          </a:r>
        </a:p>
      </dgm:t>
    </dgm:pt>
    <dgm:pt modelId="{0FAC46DD-CB45-4CDA-805A-2E89D492AC7C}" type="parTrans" cxnId="{00151977-95C3-46BA-A53B-94E7B00518A0}">
      <dgm:prSet/>
      <dgm:spPr/>
      <dgm:t>
        <a:bodyPr/>
        <a:lstStyle/>
        <a:p>
          <a:endParaRPr lang="en-US"/>
        </a:p>
      </dgm:t>
    </dgm:pt>
    <dgm:pt modelId="{4039FDB6-2FFE-4301-A0C6-01E536BCDE68}" type="sibTrans" cxnId="{00151977-95C3-46BA-A53B-94E7B00518A0}">
      <dgm:prSet/>
      <dgm:spPr/>
      <dgm:t>
        <a:bodyPr/>
        <a:lstStyle/>
        <a:p>
          <a:endParaRPr lang="en-US"/>
        </a:p>
      </dgm:t>
    </dgm:pt>
    <dgm:pt modelId="{82F4A517-066C-48F9-A7D5-293B1C30139C}">
      <dgm:prSet/>
      <dgm:spPr/>
      <dgm:t>
        <a:bodyPr/>
        <a:lstStyle/>
        <a:p>
          <a:r>
            <a:rPr lang="en-US" b="1" dirty="0"/>
            <a:t>4</a:t>
          </a:r>
        </a:p>
        <a:p>
          <a:r>
            <a:rPr lang="en-US" dirty="0"/>
            <a:t>Using FMAP funding to support NCI implementation</a:t>
          </a:r>
        </a:p>
      </dgm:t>
    </dgm:pt>
    <dgm:pt modelId="{475CAA1F-4A14-4CA8-AE69-6210E5ED74E0}" type="parTrans" cxnId="{18F3147B-D134-4C72-AF25-BA2D0999D080}">
      <dgm:prSet/>
      <dgm:spPr/>
      <dgm:t>
        <a:bodyPr/>
        <a:lstStyle/>
        <a:p>
          <a:endParaRPr lang="en-US"/>
        </a:p>
      </dgm:t>
    </dgm:pt>
    <dgm:pt modelId="{9322B123-0EE0-4CF6-9E3B-0177C48D54A0}" type="sibTrans" cxnId="{18F3147B-D134-4C72-AF25-BA2D0999D080}">
      <dgm:prSet/>
      <dgm:spPr/>
      <dgm:t>
        <a:bodyPr/>
        <a:lstStyle/>
        <a:p>
          <a:endParaRPr lang="en-US"/>
        </a:p>
      </dgm:t>
    </dgm:pt>
    <dgm:pt modelId="{555AA0BB-ED32-4B41-B96A-785E684B58E5}">
      <dgm:prSet/>
      <dgm:spPr/>
      <dgm:t>
        <a:bodyPr/>
        <a:lstStyle/>
        <a:p>
          <a:r>
            <a:rPr lang="en-US" b="1" dirty="0"/>
            <a:t>5</a:t>
          </a:r>
        </a:p>
        <a:p>
          <a:r>
            <a:rPr lang="en-US" dirty="0"/>
            <a:t>State perspective</a:t>
          </a:r>
        </a:p>
      </dgm:t>
    </dgm:pt>
    <dgm:pt modelId="{69EFA668-407A-4442-A0C6-5D682AE66900}" type="parTrans" cxnId="{716ACC67-0B89-4315-8DE8-74CBAE81A986}">
      <dgm:prSet/>
      <dgm:spPr/>
      <dgm:t>
        <a:bodyPr/>
        <a:lstStyle/>
        <a:p>
          <a:endParaRPr lang="en-US"/>
        </a:p>
      </dgm:t>
    </dgm:pt>
    <dgm:pt modelId="{E4933A88-C3E8-42F6-B328-A958DDF66412}" type="sibTrans" cxnId="{716ACC67-0B89-4315-8DE8-74CBAE81A986}">
      <dgm:prSet/>
      <dgm:spPr/>
      <dgm:t>
        <a:bodyPr/>
        <a:lstStyle/>
        <a:p>
          <a:endParaRPr lang="en-US"/>
        </a:p>
      </dgm:t>
    </dgm:pt>
    <dgm:pt modelId="{00AA4E3A-1288-4180-8629-5EBE9FF0C330}">
      <dgm:prSet/>
      <dgm:spPr/>
      <dgm:t>
        <a:bodyPr/>
        <a:lstStyle/>
        <a:p>
          <a:r>
            <a:rPr lang="en-US" b="1" dirty="0"/>
            <a:t>6</a:t>
          </a:r>
          <a:br>
            <a:rPr lang="en-US" dirty="0"/>
          </a:br>
          <a:r>
            <a:rPr lang="en-US" dirty="0"/>
            <a:t>Questions</a:t>
          </a:r>
          <a:br>
            <a:rPr lang="en-US" dirty="0"/>
          </a:br>
          <a:r>
            <a:rPr lang="en-US" dirty="0"/>
            <a:t>and comments</a:t>
          </a:r>
        </a:p>
      </dgm:t>
    </dgm:pt>
    <dgm:pt modelId="{45B16A1E-69DB-4593-BDD4-A64744864975}" type="parTrans" cxnId="{1589876B-B0EA-48B8-A3B6-E140580E73A3}">
      <dgm:prSet/>
      <dgm:spPr/>
      <dgm:t>
        <a:bodyPr/>
        <a:lstStyle/>
        <a:p>
          <a:endParaRPr lang="en-US"/>
        </a:p>
      </dgm:t>
    </dgm:pt>
    <dgm:pt modelId="{4613E32C-C08A-4D27-ABC6-762F12A9E427}" type="sibTrans" cxnId="{1589876B-B0EA-48B8-A3B6-E140580E73A3}">
      <dgm:prSet/>
      <dgm:spPr/>
      <dgm:t>
        <a:bodyPr/>
        <a:lstStyle/>
        <a:p>
          <a:endParaRPr lang="en-US"/>
        </a:p>
      </dgm:t>
    </dgm:pt>
    <dgm:pt modelId="{DF623955-CC19-4DC1-A3D1-690796F8F722}" type="pres">
      <dgm:prSet presAssocID="{A27201BD-35A0-4411-8B11-84B69B722965}" presName="diagram" presStyleCnt="0">
        <dgm:presLayoutVars>
          <dgm:dir/>
          <dgm:resizeHandles val="exact"/>
        </dgm:presLayoutVars>
      </dgm:prSet>
      <dgm:spPr/>
    </dgm:pt>
    <dgm:pt modelId="{F5F36A07-9029-4392-B038-4DAECAE85241}" type="pres">
      <dgm:prSet presAssocID="{9904348D-7D76-4ECF-BFFF-00B4A4EF7180}" presName="node" presStyleLbl="node1" presStyleIdx="0" presStyleCnt="6">
        <dgm:presLayoutVars>
          <dgm:bulletEnabled val="1"/>
        </dgm:presLayoutVars>
      </dgm:prSet>
      <dgm:spPr/>
    </dgm:pt>
    <dgm:pt modelId="{DCC8DFC8-FB3F-4B07-9B7A-620ABEBE7FD8}" type="pres">
      <dgm:prSet presAssocID="{8E7F3ADB-2F4A-44A3-9808-E09A71CA7443}" presName="sibTrans" presStyleCnt="0"/>
      <dgm:spPr/>
    </dgm:pt>
    <dgm:pt modelId="{0220782D-672C-4CF3-8FD7-3FB8F4F8236F}" type="pres">
      <dgm:prSet presAssocID="{2A87AB22-AFB6-4918-975A-13E2794E82F2}" presName="node" presStyleLbl="node1" presStyleIdx="1" presStyleCnt="6">
        <dgm:presLayoutVars>
          <dgm:bulletEnabled val="1"/>
        </dgm:presLayoutVars>
      </dgm:prSet>
      <dgm:spPr/>
    </dgm:pt>
    <dgm:pt modelId="{E94E1907-247D-4C5E-964B-2B212E790C11}" type="pres">
      <dgm:prSet presAssocID="{2F30A8F6-6AE6-41D0-AC56-29300D4DAC0F}" presName="sibTrans" presStyleCnt="0"/>
      <dgm:spPr/>
    </dgm:pt>
    <dgm:pt modelId="{8385DD1C-8BB9-4360-A49D-00D91E310625}" type="pres">
      <dgm:prSet presAssocID="{6AB6FC1B-C816-49F4-A79D-4BEF66449DD1}" presName="node" presStyleLbl="node1" presStyleIdx="2" presStyleCnt="6">
        <dgm:presLayoutVars>
          <dgm:bulletEnabled val="1"/>
        </dgm:presLayoutVars>
      </dgm:prSet>
      <dgm:spPr/>
    </dgm:pt>
    <dgm:pt modelId="{E13BFDCF-DEA3-48AF-B1E4-BCD8B75FB807}" type="pres">
      <dgm:prSet presAssocID="{4039FDB6-2FFE-4301-A0C6-01E536BCDE68}" presName="sibTrans" presStyleCnt="0"/>
      <dgm:spPr/>
    </dgm:pt>
    <dgm:pt modelId="{B7C17738-2058-4A31-858F-B6AD2435DA05}" type="pres">
      <dgm:prSet presAssocID="{82F4A517-066C-48F9-A7D5-293B1C30139C}" presName="node" presStyleLbl="node1" presStyleIdx="3" presStyleCnt="6">
        <dgm:presLayoutVars>
          <dgm:bulletEnabled val="1"/>
        </dgm:presLayoutVars>
      </dgm:prSet>
      <dgm:spPr/>
    </dgm:pt>
    <dgm:pt modelId="{A3F01499-89D8-4B6A-B229-FD47161803C2}" type="pres">
      <dgm:prSet presAssocID="{9322B123-0EE0-4CF6-9E3B-0177C48D54A0}" presName="sibTrans" presStyleCnt="0"/>
      <dgm:spPr/>
    </dgm:pt>
    <dgm:pt modelId="{DBEE502D-E568-4ECC-9B67-17E57A959ED5}" type="pres">
      <dgm:prSet presAssocID="{555AA0BB-ED32-4B41-B96A-785E684B58E5}" presName="node" presStyleLbl="node1" presStyleIdx="4" presStyleCnt="6">
        <dgm:presLayoutVars>
          <dgm:bulletEnabled val="1"/>
        </dgm:presLayoutVars>
      </dgm:prSet>
      <dgm:spPr/>
    </dgm:pt>
    <dgm:pt modelId="{1A9A56FE-4DC8-417E-96EC-CD0DD55BA6D4}" type="pres">
      <dgm:prSet presAssocID="{E4933A88-C3E8-42F6-B328-A958DDF66412}" presName="sibTrans" presStyleCnt="0"/>
      <dgm:spPr/>
    </dgm:pt>
    <dgm:pt modelId="{23BC653A-BBCA-4DF2-B1E4-0DBAAB38AA17}" type="pres">
      <dgm:prSet presAssocID="{00AA4E3A-1288-4180-8629-5EBE9FF0C330}" presName="node" presStyleLbl="node1" presStyleIdx="5" presStyleCnt="6">
        <dgm:presLayoutVars>
          <dgm:bulletEnabled val="1"/>
        </dgm:presLayoutVars>
      </dgm:prSet>
      <dgm:spPr/>
    </dgm:pt>
  </dgm:ptLst>
  <dgm:cxnLst>
    <dgm:cxn modelId="{8FC05E0F-FEDE-41EA-9FE2-2886469410C1}" type="presOf" srcId="{00AA4E3A-1288-4180-8629-5EBE9FF0C330}" destId="{23BC653A-BBCA-4DF2-B1E4-0DBAAB38AA17}" srcOrd="0" destOrd="0" presId="urn:microsoft.com/office/officeart/2005/8/layout/default"/>
    <dgm:cxn modelId="{F75C7E18-E587-4C45-8E74-E911BE389A98}" type="presOf" srcId="{555AA0BB-ED32-4B41-B96A-785E684B58E5}" destId="{DBEE502D-E568-4ECC-9B67-17E57A959ED5}" srcOrd="0" destOrd="0" presId="urn:microsoft.com/office/officeart/2005/8/layout/default"/>
    <dgm:cxn modelId="{C4607528-479B-4576-BF51-3C9448D82A0E}" srcId="{A27201BD-35A0-4411-8B11-84B69B722965}" destId="{9904348D-7D76-4ECF-BFFF-00B4A4EF7180}" srcOrd="0" destOrd="0" parTransId="{4A265B34-0A81-47AF-90FE-7D63382398B1}" sibTransId="{8E7F3ADB-2F4A-44A3-9808-E09A71CA7443}"/>
    <dgm:cxn modelId="{716ACC67-0B89-4315-8DE8-74CBAE81A986}" srcId="{A27201BD-35A0-4411-8B11-84B69B722965}" destId="{555AA0BB-ED32-4B41-B96A-785E684B58E5}" srcOrd="4" destOrd="0" parTransId="{69EFA668-407A-4442-A0C6-5D682AE66900}" sibTransId="{E4933A88-C3E8-42F6-B328-A958DDF66412}"/>
    <dgm:cxn modelId="{82099069-2AD2-44AD-B7EE-78ED8F899324}" srcId="{A27201BD-35A0-4411-8B11-84B69B722965}" destId="{2A87AB22-AFB6-4918-975A-13E2794E82F2}" srcOrd="1" destOrd="0" parTransId="{CC236E90-35F3-4B18-A325-01AB12E8ED70}" sibTransId="{2F30A8F6-6AE6-41D0-AC56-29300D4DAC0F}"/>
    <dgm:cxn modelId="{1589876B-B0EA-48B8-A3B6-E140580E73A3}" srcId="{A27201BD-35A0-4411-8B11-84B69B722965}" destId="{00AA4E3A-1288-4180-8629-5EBE9FF0C330}" srcOrd="5" destOrd="0" parTransId="{45B16A1E-69DB-4593-BDD4-A64744864975}" sibTransId="{4613E32C-C08A-4D27-ABC6-762F12A9E427}"/>
    <dgm:cxn modelId="{00151977-95C3-46BA-A53B-94E7B00518A0}" srcId="{A27201BD-35A0-4411-8B11-84B69B722965}" destId="{6AB6FC1B-C816-49F4-A79D-4BEF66449DD1}" srcOrd="2" destOrd="0" parTransId="{0FAC46DD-CB45-4CDA-805A-2E89D492AC7C}" sibTransId="{4039FDB6-2FFE-4301-A0C6-01E536BCDE68}"/>
    <dgm:cxn modelId="{18F3147B-D134-4C72-AF25-BA2D0999D080}" srcId="{A27201BD-35A0-4411-8B11-84B69B722965}" destId="{82F4A517-066C-48F9-A7D5-293B1C30139C}" srcOrd="3" destOrd="0" parTransId="{475CAA1F-4A14-4CA8-AE69-6210E5ED74E0}" sibTransId="{9322B123-0EE0-4CF6-9E3B-0177C48D54A0}"/>
    <dgm:cxn modelId="{828F4B85-4D8D-4A5D-91AA-8F543D0BBA45}" type="presOf" srcId="{2A87AB22-AFB6-4918-975A-13E2794E82F2}" destId="{0220782D-672C-4CF3-8FD7-3FB8F4F8236F}" srcOrd="0" destOrd="0" presId="urn:microsoft.com/office/officeart/2005/8/layout/default"/>
    <dgm:cxn modelId="{5DD04B8A-B802-448E-8DBC-0DF871961C72}" type="presOf" srcId="{82F4A517-066C-48F9-A7D5-293B1C30139C}" destId="{B7C17738-2058-4A31-858F-B6AD2435DA05}" srcOrd="0" destOrd="0" presId="urn:microsoft.com/office/officeart/2005/8/layout/default"/>
    <dgm:cxn modelId="{8325328D-457B-4417-B2EC-E4EC81FF4425}" type="presOf" srcId="{A27201BD-35A0-4411-8B11-84B69B722965}" destId="{DF623955-CC19-4DC1-A3D1-690796F8F722}" srcOrd="0" destOrd="0" presId="urn:microsoft.com/office/officeart/2005/8/layout/default"/>
    <dgm:cxn modelId="{7C7E9EB1-59A4-4735-B576-9FDAC57B3309}" type="presOf" srcId="{6AB6FC1B-C816-49F4-A79D-4BEF66449DD1}" destId="{8385DD1C-8BB9-4360-A49D-00D91E310625}" srcOrd="0" destOrd="0" presId="urn:microsoft.com/office/officeart/2005/8/layout/default"/>
    <dgm:cxn modelId="{A28738F4-D227-4C4F-84B2-02A09E6538BA}" type="presOf" srcId="{9904348D-7D76-4ECF-BFFF-00B4A4EF7180}" destId="{F5F36A07-9029-4392-B038-4DAECAE85241}" srcOrd="0" destOrd="0" presId="urn:microsoft.com/office/officeart/2005/8/layout/default"/>
    <dgm:cxn modelId="{585CEC3B-390B-4786-A7DA-6FCD1ABC30E4}" type="presParOf" srcId="{DF623955-CC19-4DC1-A3D1-690796F8F722}" destId="{F5F36A07-9029-4392-B038-4DAECAE85241}" srcOrd="0" destOrd="0" presId="urn:microsoft.com/office/officeart/2005/8/layout/default"/>
    <dgm:cxn modelId="{D6CD850C-D51A-4E37-B451-A23A00D57BAE}" type="presParOf" srcId="{DF623955-CC19-4DC1-A3D1-690796F8F722}" destId="{DCC8DFC8-FB3F-4B07-9B7A-620ABEBE7FD8}" srcOrd="1" destOrd="0" presId="urn:microsoft.com/office/officeart/2005/8/layout/default"/>
    <dgm:cxn modelId="{BFD5F3D6-52E2-44B2-8284-A9B6C3D6E07C}" type="presParOf" srcId="{DF623955-CC19-4DC1-A3D1-690796F8F722}" destId="{0220782D-672C-4CF3-8FD7-3FB8F4F8236F}" srcOrd="2" destOrd="0" presId="urn:microsoft.com/office/officeart/2005/8/layout/default"/>
    <dgm:cxn modelId="{221C08C7-862A-422B-B2EE-18D269A70E23}" type="presParOf" srcId="{DF623955-CC19-4DC1-A3D1-690796F8F722}" destId="{E94E1907-247D-4C5E-964B-2B212E790C11}" srcOrd="3" destOrd="0" presId="urn:microsoft.com/office/officeart/2005/8/layout/default"/>
    <dgm:cxn modelId="{3E1C8428-11A4-4047-A036-78764ECA4F88}" type="presParOf" srcId="{DF623955-CC19-4DC1-A3D1-690796F8F722}" destId="{8385DD1C-8BB9-4360-A49D-00D91E310625}" srcOrd="4" destOrd="0" presId="urn:microsoft.com/office/officeart/2005/8/layout/default"/>
    <dgm:cxn modelId="{45834761-F5C7-4466-B7AD-C416E17B9907}" type="presParOf" srcId="{DF623955-CC19-4DC1-A3D1-690796F8F722}" destId="{E13BFDCF-DEA3-48AF-B1E4-BCD8B75FB807}" srcOrd="5" destOrd="0" presId="urn:microsoft.com/office/officeart/2005/8/layout/default"/>
    <dgm:cxn modelId="{9EC13C49-FFA5-492A-9EE8-C055A70DD0AB}" type="presParOf" srcId="{DF623955-CC19-4DC1-A3D1-690796F8F722}" destId="{B7C17738-2058-4A31-858F-B6AD2435DA05}" srcOrd="6" destOrd="0" presId="urn:microsoft.com/office/officeart/2005/8/layout/default"/>
    <dgm:cxn modelId="{B6B39415-4254-45D4-BFED-507B11575F6F}" type="presParOf" srcId="{DF623955-CC19-4DC1-A3D1-690796F8F722}" destId="{A3F01499-89D8-4B6A-B229-FD47161803C2}" srcOrd="7" destOrd="0" presId="urn:microsoft.com/office/officeart/2005/8/layout/default"/>
    <dgm:cxn modelId="{C0B2FAE7-D517-4AAB-89C8-888454AF7992}" type="presParOf" srcId="{DF623955-CC19-4DC1-A3D1-690796F8F722}" destId="{DBEE502D-E568-4ECC-9B67-17E57A959ED5}" srcOrd="8" destOrd="0" presId="urn:microsoft.com/office/officeart/2005/8/layout/default"/>
    <dgm:cxn modelId="{9646350C-85A9-4E23-9253-30D276E0257E}" type="presParOf" srcId="{DF623955-CC19-4DC1-A3D1-690796F8F722}" destId="{1A9A56FE-4DC8-417E-96EC-CD0DD55BA6D4}" srcOrd="9" destOrd="0" presId="urn:microsoft.com/office/officeart/2005/8/layout/default"/>
    <dgm:cxn modelId="{AA5D7775-6C80-4EE2-8A26-94756EFAE6A2}" type="presParOf" srcId="{DF623955-CC19-4DC1-A3D1-690796F8F722}" destId="{23BC653A-BBCA-4DF2-B1E4-0DBAAB38AA1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77AF383-E336-4103-BA87-E7043944666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F5FF62-4A92-44C9-9AA6-D52182DA75F1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Compliance with minimum standards punches your ticket to get in the game</a:t>
          </a:r>
        </a:p>
      </dgm:t>
    </dgm:pt>
    <dgm:pt modelId="{B81F76B7-E51A-4B3F-872A-7DCD3B053F51}" type="parTrans" cxnId="{7A67650F-FB41-4976-8BBA-240949CB4E60}">
      <dgm:prSet/>
      <dgm:spPr/>
      <dgm:t>
        <a:bodyPr/>
        <a:lstStyle/>
        <a:p>
          <a:endParaRPr lang="en-US"/>
        </a:p>
      </dgm:t>
    </dgm:pt>
    <dgm:pt modelId="{28FC068F-654E-4B02-A88B-41D577F5B13D}" type="sibTrans" cxnId="{7A67650F-FB41-4976-8BBA-240949CB4E60}">
      <dgm:prSet/>
      <dgm:spPr/>
      <dgm:t>
        <a:bodyPr/>
        <a:lstStyle/>
        <a:p>
          <a:endParaRPr lang="en-US"/>
        </a:p>
      </dgm:t>
    </dgm:pt>
    <dgm:pt modelId="{65BC063D-4F8A-4D81-89CD-29AE5A34C653}">
      <dgm:prSet/>
      <dgm:spPr>
        <a:solidFill>
          <a:schemeClr val="accent5"/>
        </a:solidFill>
      </dgm:spPr>
      <dgm:t>
        <a:bodyPr/>
        <a:lstStyle/>
        <a:p>
          <a:r>
            <a:rPr lang="en-US"/>
            <a:t>Meeting these standards is the floor, not the ceiling </a:t>
          </a:r>
          <a:endParaRPr lang="en-US" dirty="0"/>
        </a:p>
      </dgm:t>
    </dgm:pt>
    <dgm:pt modelId="{8D481692-20D4-4934-8115-3D41C6CA9300}" type="parTrans" cxnId="{85AA1EA9-EC2A-4EEE-BB32-FB8D8CBDBE3B}">
      <dgm:prSet/>
      <dgm:spPr/>
      <dgm:t>
        <a:bodyPr/>
        <a:lstStyle/>
        <a:p>
          <a:endParaRPr lang="en-US"/>
        </a:p>
      </dgm:t>
    </dgm:pt>
    <dgm:pt modelId="{F2F0DD04-D3D0-4AAE-9A40-701DBE92CFDC}" type="sibTrans" cxnId="{85AA1EA9-EC2A-4EEE-BB32-FB8D8CBDBE3B}">
      <dgm:prSet/>
      <dgm:spPr/>
      <dgm:t>
        <a:bodyPr/>
        <a:lstStyle/>
        <a:p>
          <a:endParaRPr lang="en-US"/>
        </a:p>
      </dgm:t>
    </dgm:pt>
    <dgm:pt modelId="{FFA55062-6387-4C28-94B9-4779F9D65523}">
      <dgm:prSet/>
      <dgm:spPr>
        <a:solidFill>
          <a:schemeClr val="accent1"/>
        </a:solidFill>
      </dgm:spPr>
      <dgm:t>
        <a:bodyPr/>
        <a:lstStyle/>
        <a:p>
          <a:r>
            <a:rPr lang="en-US"/>
            <a:t>Go beyond for systemic improvement </a:t>
          </a:r>
          <a:endParaRPr lang="en-US" dirty="0"/>
        </a:p>
      </dgm:t>
    </dgm:pt>
    <dgm:pt modelId="{33D3C1D7-3CF4-412B-BB03-5C8495467D8F}" type="parTrans" cxnId="{B9A57669-C5C7-4862-AEEA-F28BDF41E0DF}">
      <dgm:prSet/>
      <dgm:spPr/>
      <dgm:t>
        <a:bodyPr/>
        <a:lstStyle/>
        <a:p>
          <a:endParaRPr lang="en-US"/>
        </a:p>
      </dgm:t>
    </dgm:pt>
    <dgm:pt modelId="{DECE2F69-E553-45A2-9CA6-BE38B058ED56}" type="sibTrans" cxnId="{B9A57669-C5C7-4862-AEEA-F28BDF41E0DF}">
      <dgm:prSet/>
      <dgm:spPr/>
      <dgm:t>
        <a:bodyPr/>
        <a:lstStyle/>
        <a:p>
          <a:endParaRPr lang="en-US"/>
        </a:p>
      </dgm:t>
    </dgm:pt>
    <dgm:pt modelId="{041A7684-286A-45F9-B022-2241DAA183DE}" type="pres">
      <dgm:prSet presAssocID="{377AF383-E336-4103-BA87-E70439446667}" presName="CompostProcess" presStyleCnt="0">
        <dgm:presLayoutVars>
          <dgm:dir/>
          <dgm:resizeHandles val="exact"/>
        </dgm:presLayoutVars>
      </dgm:prSet>
      <dgm:spPr/>
    </dgm:pt>
    <dgm:pt modelId="{FC80DD11-3CD1-4214-A1F1-8F4A24345745}" type="pres">
      <dgm:prSet presAssocID="{377AF383-E336-4103-BA87-E70439446667}" presName="arrow" presStyleLbl="bgShp" presStyleIdx="0" presStyleCnt="1"/>
      <dgm:spPr/>
    </dgm:pt>
    <dgm:pt modelId="{E95B6E12-C440-4315-9CB1-C79CE176BCF2}" type="pres">
      <dgm:prSet presAssocID="{377AF383-E336-4103-BA87-E70439446667}" presName="linearProcess" presStyleCnt="0"/>
      <dgm:spPr/>
    </dgm:pt>
    <dgm:pt modelId="{CC2FA4D2-D7D7-43D1-A7C4-B2C922FD2DF3}" type="pres">
      <dgm:prSet presAssocID="{CAF5FF62-4A92-44C9-9AA6-D52182DA75F1}" presName="textNode" presStyleLbl="node1" presStyleIdx="0" presStyleCnt="3">
        <dgm:presLayoutVars>
          <dgm:bulletEnabled val="1"/>
        </dgm:presLayoutVars>
      </dgm:prSet>
      <dgm:spPr/>
    </dgm:pt>
    <dgm:pt modelId="{182B0393-BF08-4BA4-91D7-92FA11F5BBBD}" type="pres">
      <dgm:prSet presAssocID="{28FC068F-654E-4B02-A88B-41D577F5B13D}" presName="sibTrans" presStyleCnt="0"/>
      <dgm:spPr/>
    </dgm:pt>
    <dgm:pt modelId="{A5DEA462-C28C-4186-B8AD-7D16DBC1C499}" type="pres">
      <dgm:prSet presAssocID="{65BC063D-4F8A-4D81-89CD-29AE5A34C653}" presName="textNode" presStyleLbl="node1" presStyleIdx="1" presStyleCnt="3">
        <dgm:presLayoutVars>
          <dgm:bulletEnabled val="1"/>
        </dgm:presLayoutVars>
      </dgm:prSet>
      <dgm:spPr/>
    </dgm:pt>
    <dgm:pt modelId="{C42801C4-8AAC-4955-A7DC-6A8B4FB9DAC2}" type="pres">
      <dgm:prSet presAssocID="{F2F0DD04-D3D0-4AAE-9A40-701DBE92CFDC}" presName="sibTrans" presStyleCnt="0"/>
      <dgm:spPr/>
    </dgm:pt>
    <dgm:pt modelId="{B7190679-EA2A-48FC-8EFC-D3B905A6D674}" type="pres">
      <dgm:prSet presAssocID="{FFA55062-6387-4C28-94B9-4779F9D6552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A67650F-FB41-4976-8BBA-240949CB4E60}" srcId="{377AF383-E336-4103-BA87-E70439446667}" destId="{CAF5FF62-4A92-44C9-9AA6-D52182DA75F1}" srcOrd="0" destOrd="0" parTransId="{B81F76B7-E51A-4B3F-872A-7DCD3B053F51}" sibTransId="{28FC068F-654E-4B02-A88B-41D577F5B13D}"/>
    <dgm:cxn modelId="{C096081C-3B9A-4910-903D-DBF251F026E0}" type="presOf" srcId="{65BC063D-4F8A-4D81-89CD-29AE5A34C653}" destId="{A5DEA462-C28C-4186-B8AD-7D16DBC1C499}" srcOrd="0" destOrd="0" presId="urn:microsoft.com/office/officeart/2005/8/layout/hProcess9"/>
    <dgm:cxn modelId="{B9A57669-C5C7-4862-AEEA-F28BDF41E0DF}" srcId="{377AF383-E336-4103-BA87-E70439446667}" destId="{FFA55062-6387-4C28-94B9-4779F9D65523}" srcOrd="2" destOrd="0" parTransId="{33D3C1D7-3CF4-412B-BB03-5C8495467D8F}" sibTransId="{DECE2F69-E553-45A2-9CA6-BE38B058ED56}"/>
    <dgm:cxn modelId="{FB6E196F-12FB-4A83-B3F3-01864FF7287D}" type="presOf" srcId="{377AF383-E336-4103-BA87-E70439446667}" destId="{041A7684-286A-45F9-B022-2241DAA183DE}" srcOrd="0" destOrd="0" presId="urn:microsoft.com/office/officeart/2005/8/layout/hProcess9"/>
    <dgm:cxn modelId="{85AA1EA9-EC2A-4EEE-BB32-FB8D8CBDBE3B}" srcId="{377AF383-E336-4103-BA87-E70439446667}" destId="{65BC063D-4F8A-4D81-89CD-29AE5A34C653}" srcOrd="1" destOrd="0" parTransId="{8D481692-20D4-4934-8115-3D41C6CA9300}" sibTransId="{F2F0DD04-D3D0-4AAE-9A40-701DBE92CFDC}"/>
    <dgm:cxn modelId="{1DA721D2-A3B4-4F77-B9B0-CBF688833B0C}" type="presOf" srcId="{FFA55062-6387-4C28-94B9-4779F9D65523}" destId="{B7190679-EA2A-48FC-8EFC-D3B905A6D674}" srcOrd="0" destOrd="0" presId="urn:microsoft.com/office/officeart/2005/8/layout/hProcess9"/>
    <dgm:cxn modelId="{0AEDE3D6-8817-447A-8EE0-76D1DF653AB1}" type="presOf" srcId="{CAF5FF62-4A92-44C9-9AA6-D52182DA75F1}" destId="{CC2FA4D2-D7D7-43D1-A7C4-B2C922FD2DF3}" srcOrd="0" destOrd="0" presId="urn:microsoft.com/office/officeart/2005/8/layout/hProcess9"/>
    <dgm:cxn modelId="{0055073E-75A8-423C-806F-5DDDEEF3743D}" type="presParOf" srcId="{041A7684-286A-45F9-B022-2241DAA183DE}" destId="{FC80DD11-3CD1-4214-A1F1-8F4A24345745}" srcOrd="0" destOrd="0" presId="urn:microsoft.com/office/officeart/2005/8/layout/hProcess9"/>
    <dgm:cxn modelId="{950A5773-A3B7-42E8-AAC5-89DF7142BD7C}" type="presParOf" srcId="{041A7684-286A-45F9-B022-2241DAA183DE}" destId="{E95B6E12-C440-4315-9CB1-C79CE176BCF2}" srcOrd="1" destOrd="0" presId="urn:microsoft.com/office/officeart/2005/8/layout/hProcess9"/>
    <dgm:cxn modelId="{3AEE8623-44D3-4891-9F9B-C9486A700FFA}" type="presParOf" srcId="{E95B6E12-C440-4315-9CB1-C79CE176BCF2}" destId="{CC2FA4D2-D7D7-43D1-A7C4-B2C922FD2DF3}" srcOrd="0" destOrd="0" presId="urn:microsoft.com/office/officeart/2005/8/layout/hProcess9"/>
    <dgm:cxn modelId="{46F79708-8D7C-44EE-B2CA-C2E26175A3ED}" type="presParOf" srcId="{E95B6E12-C440-4315-9CB1-C79CE176BCF2}" destId="{182B0393-BF08-4BA4-91D7-92FA11F5BBBD}" srcOrd="1" destOrd="0" presId="urn:microsoft.com/office/officeart/2005/8/layout/hProcess9"/>
    <dgm:cxn modelId="{6665FD88-2309-4E30-B080-D80FD5910E4A}" type="presParOf" srcId="{E95B6E12-C440-4315-9CB1-C79CE176BCF2}" destId="{A5DEA462-C28C-4186-B8AD-7D16DBC1C499}" srcOrd="2" destOrd="0" presId="urn:microsoft.com/office/officeart/2005/8/layout/hProcess9"/>
    <dgm:cxn modelId="{EDD677BA-36BD-45E6-A48F-CAF9710280C8}" type="presParOf" srcId="{E95B6E12-C440-4315-9CB1-C79CE176BCF2}" destId="{C42801C4-8AAC-4955-A7DC-6A8B4FB9DAC2}" srcOrd="3" destOrd="0" presId="urn:microsoft.com/office/officeart/2005/8/layout/hProcess9"/>
    <dgm:cxn modelId="{5434AACD-A12F-4A4F-93AD-AC27B40360F3}" type="presParOf" srcId="{E95B6E12-C440-4315-9CB1-C79CE176BCF2}" destId="{B7190679-EA2A-48FC-8EFC-D3B905A6D67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0E2C889-21A3-4739-AF43-59731022ED99}" type="doc">
      <dgm:prSet loTypeId="urn:microsoft.com/office/officeart/2005/8/layout/pyramid1" loCatId="pyramid" qsTypeId="urn:microsoft.com/office/officeart/2005/8/quickstyle/simple1" qsCatId="simple" csTypeId="urn:microsoft.com/office/officeart/2005/8/colors/accent1_3" csCatId="accent1" phldr="1"/>
      <dgm:spPr/>
    </dgm:pt>
    <dgm:pt modelId="{266622B3-DE08-40AC-B1DA-F42B71A1170C}">
      <dgm:prSet phldrT="[Text]" custT="1"/>
      <dgm:spPr/>
      <dgm:t>
        <a:bodyPr/>
        <a:lstStyle/>
        <a:p>
          <a:br>
            <a:rPr lang="en-US" sz="2400" dirty="0">
              <a:solidFill>
                <a:schemeClr val="bg1"/>
              </a:solidFill>
            </a:rPr>
          </a:br>
          <a:br>
            <a:rPr lang="en-US" sz="2400" dirty="0">
              <a:solidFill>
                <a:schemeClr val="bg1"/>
              </a:solidFill>
            </a:rPr>
          </a:br>
          <a:r>
            <a:rPr lang="en-US" sz="2400" dirty="0">
              <a:solidFill>
                <a:schemeClr val="bg1"/>
              </a:solidFill>
            </a:rPr>
            <a:t>Results</a:t>
          </a:r>
        </a:p>
      </dgm:t>
    </dgm:pt>
    <dgm:pt modelId="{2ACA0F7E-848B-4150-8B22-4595AAD77833}" type="parTrans" cxnId="{34D1CB1A-E9B6-4923-9A1C-879F56E9AA3A}">
      <dgm:prSet/>
      <dgm:spPr/>
      <dgm:t>
        <a:bodyPr/>
        <a:lstStyle/>
        <a:p>
          <a:endParaRPr lang="en-US"/>
        </a:p>
      </dgm:t>
    </dgm:pt>
    <dgm:pt modelId="{557672D3-FA0C-4FDB-997E-D01D0BA0976C}" type="sibTrans" cxnId="{34D1CB1A-E9B6-4923-9A1C-879F56E9AA3A}">
      <dgm:prSet/>
      <dgm:spPr/>
      <dgm:t>
        <a:bodyPr/>
        <a:lstStyle/>
        <a:p>
          <a:endParaRPr lang="en-US"/>
        </a:p>
      </dgm:t>
    </dgm:pt>
    <dgm:pt modelId="{A5210727-6AC6-40B2-A8B8-EDF7899B2490}">
      <dgm:prSet phldrT="[Text]" custT="1"/>
      <dgm:spPr/>
      <dgm:t>
        <a:bodyPr/>
        <a:lstStyle/>
        <a:p>
          <a:r>
            <a:rPr lang="en-US" sz="2400"/>
            <a:t>Outcome Measures</a:t>
          </a:r>
          <a:endParaRPr lang="en-US" sz="2400" dirty="0"/>
        </a:p>
      </dgm:t>
    </dgm:pt>
    <dgm:pt modelId="{C60572AA-46A5-4CA4-8948-A9D85B1F4E4F}" type="parTrans" cxnId="{E44F2A14-67B9-4E24-9881-1AE7AE277F4F}">
      <dgm:prSet/>
      <dgm:spPr/>
      <dgm:t>
        <a:bodyPr/>
        <a:lstStyle/>
        <a:p>
          <a:endParaRPr lang="en-US"/>
        </a:p>
      </dgm:t>
    </dgm:pt>
    <dgm:pt modelId="{3891E477-C594-4D36-A8E0-282ED1F9572E}" type="sibTrans" cxnId="{E44F2A14-67B9-4E24-9881-1AE7AE277F4F}">
      <dgm:prSet/>
      <dgm:spPr/>
      <dgm:t>
        <a:bodyPr/>
        <a:lstStyle/>
        <a:p>
          <a:endParaRPr lang="en-US"/>
        </a:p>
      </dgm:t>
    </dgm:pt>
    <dgm:pt modelId="{18208630-B4A3-48A2-9BF7-26191B67F6FE}">
      <dgm:prSet phldrT="[Text]" custT="1"/>
      <dgm:spPr/>
      <dgm:t>
        <a:bodyPr/>
        <a:lstStyle/>
        <a:p>
          <a:r>
            <a:rPr lang="en-US" sz="2400"/>
            <a:t>Process and Performance Measures</a:t>
          </a:r>
          <a:endParaRPr lang="en-US" sz="2400" dirty="0"/>
        </a:p>
      </dgm:t>
    </dgm:pt>
    <dgm:pt modelId="{76DD3CA8-0BE8-488E-9796-BDA9F2AD86A5}" type="parTrans" cxnId="{D236F20E-8E59-4C3C-95FF-F3DC14AC6A16}">
      <dgm:prSet/>
      <dgm:spPr/>
      <dgm:t>
        <a:bodyPr/>
        <a:lstStyle/>
        <a:p>
          <a:endParaRPr lang="en-US"/>
        </a:p>
      </dgm:t>
    </dgm:pt>
    <dgm:pt modelId="{3E961602-0AA8-467C-8F94-509FB262FDD8}" type="sibTrans" cxnId="{D236F20E-8E59-4C3C-95FF-F3DC14AC6A16}">
      <dgm:prSet/>
      <dgm:spPr/>
      <dgm:t>
        <a:bodyPr/>
        <a:lstStyle/>
        <a:p>
          <a:endParaRPr lang="en-US"/>
        </a:p>
      </dgm:t>
    </dgm:pt>
    <dgm:pt modelId="{FE7168B8-5E31-4D56-B34E-037E62AFFFD5}">
      <dgm:prSet phldrT="[Text]" custT="1"/>
      <dgm:spPr/>
      <dgm:t>
        <a:bodyPr/>
        <a:lstStyle/>
        <a:p>
          <a:r>
            <a:rPr lang="en-US" sz="2400"/>
            <a:t>Health and Safety  Measures</a:t>
          </a:r>
          <a:endParaRPr lang="en-US" sz="2400" dirty="0"/>
        </a:p>
      </dgm:t>
    </dgm:pt>
    <dgm:pt modelId="{241AFE61-C7A4-49AC-83DB-6C96691E0055}" type="parTrans" cxnId="{73A8B27C-7A02-4C10-8D31-A787BE790698}">
      <dgm:prSet/>
      <dgm:spPr/>
      <dgm:t>
        <a:bodyPr/>
        <a:lstStyle/>
        <a:p>
          <a:endParaRPr lang="en-US"/>
        </a:p>
      </dgm:t>
    </dgm:pt>
    <dgm:pt modelId="{88532364-1845-4A77-9F05-BC64A62BD67C}" type="sibTrans" cxnId="{73A8B27C-7A02-4C10-8D31-A787BE790698}">
      <dgm:prSet/>
      <dgm:spPr/>
      <dgm:t>
        <a:bodyPr/>
        <a:lstStyle/>
        <a:p>
          <a:endParaRPr lang="en-US"/>
        </a:p>
      </dgm:t>
    </dgm:pt>
    <dgm:pt modelId="{6041F381-61C4-4414-9889-4A7A0B9B1820}">
      <dgm:prSet phldrT="[Text]" custT="1"/>
      <dgm:spPr/>
      <dgm:t>
        <a:bodyPr/>
        <a:lstStyle/>
        <a:p>
          <a:r>
            <a:rPr lang="en-US" sz="2400" dirty="0"/>
            <a:t>Medicaid Utilization Review (UR) and Program Integrity</a:t>
          </a:r>
        </a:p>
      </dgm:t>
    </dgm:pt>
    <dgm:pt modelId="{8F50AA19-DB84-4E64-80C1-CCC9AC833F75}" type="parTrans" cxnId="{A81AA04B-6D39-425F-BA44-483554A25491}">
      <dgm:prSet/>
      <dgm:spPr/>
      <dgm:t>
        <a:bodyPr/>
        <a:lstStyle/>
        <a:p>
          <a:endParaRPr lang="en-US"/>
        </a:p>
      </dgm:t>
    </dgm:pt>
    <dgm:pt modelId="{68B1CEAE-EE73-4108-A67E-7FD9347BB923}" type="sibTrans" cxnId="{A81AA04B-6D39-425F-BA44-483554A25491}">
      <dgm:prSet/>
      <dgm:spPr/>
      <dgm:t>
        <a:bodyPr/>
        <a:lstStyle/>
        <a:p>
          <a:endParaRPr lang="en-US"/>
        </a:p>
      </dgm:t>
    </dgm:pt>
    <dgm:pt modelId="{2133DDE3-5281-424C-9214-C42BB2D88356}" type="pres">
      <dgm:prSet presAssocID="{E0E2C889-21A3-4739-AF43-59731022ED99}" presName="Name0" presStyleCnt="0">
        <dgm:presLayoutVars>
          <dgm:dir/>
          <dgm:animLvl val="lvl"/>
          <dgm:resizeHandles val="exact"/>
        </dgm:presLayoutVars>
      </dgm:prSet>
      <dgm:spPr/>
    </dgm:pt>
    <dgm:pt modelId="{801FB137-AB8E-4985-9232-225A23656B56}" type="pres">
      <dgm:prSet presAssocID="{266622B3-DE08-40AC-B1DA-F42B71A1170C}" presName="Name8" presStyleCnt="0"/>
      <dgm:spPr/>
    </dgm:pt>
    <dgm:pt modelId="{519673C4-4D9F-4110-896A-C85AD7C96920}" type="pres">
      <dgm:prSet presAssocID="{266622B3-DE08-40AC-B1DA-F42B71A1170C}" presName="level" presStyleLbl="node1" presStyleIdx="0" presStyleCnt="5">
        <dgm:presLayoutVars>
          <dgm:chMax val="1"/>
          <dgm:bulletEnabled val="1"/>
        </dgm:presLayoutVars>
      </dgm:prSet>
      <dgm:spPr/>
    </dgm:pt>
    <dgm:pt modelId="{0C6CD6FC-45F7-42A3-AE2B-7C2ADEF6F46B}" type="pres">
      <dgm:prSet presAssocID="{266622B3-DE08-40AC-B1DA-F42B71A1170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D600CC8-B6E1-44A4-B022-9DA8B60408B5}" type="pres">
      <dgm:prSet presAssocID="{A5210727-6AC6-40B2-A8B8-EDF7899B2490}" presName="Name8" presStyleCnt="0"/>
      <dgm:spPr/>
    </dgm:pt>
    <dgm:pt modelId="{A8304E7F-8C95-4558-8641-1D8C0A2D92DA}" type="pres">
      <dgm:prSet presAssocID="{A5210727-6AC6-40B2-A8B8-EDF7899B2490}" presName="level" presStyleLbl="node1" presStyleIdx="1" presStyleCnt="5">
        <dgm:presLayoutVars>
          <dgm:chMax val="1"/>
          <dgm:bulletEnabled val="1"/>
        </dgm:presLayoutVars>
      </dgm:prSet>
      <dgm:spPr/>
    </dgm:pt>
    <dgm:pt modelId="{27D5F472-329C-4DCC-92BB-87E966E72384}" type="pres">
      <dgm:prSet presAssocID="{A5210727-6AC6-40B2-A8B8-EDF7899B249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603640F-0BC4-4067-80AD-4D91EBF88C58}" type="pres">
      <dgm:prSet presAssocID="{18208630-B4A3-48A2-9BF7-26191B67F6FE}" presName="Name8" presStyleCnt="0"/>
      <dgm:spPr/>
    </dgm:pt>
    <dgm:pt modelId="{5F871E1C-FA8F-4562-8B2C-D2D97AAE689D}" type="pres">
      <dgm:prSet presAssocID="{18208630-B4A3-48A2-9BF7-26191B67F6FE}" presName="level" presStyleLbl="node1" presStyleIdx="2" presStyleCnt="5">
        <dgm:presLayoutVars>
          <dgm:chMax val="1"/>
          <dgm:bulletEnabled val="1"/>
        </dgm:presLayoutVars>
      </dgm:prSet>
      <dgm:spPr/>
    </dgm:pt>
    <dgm:pt modelId="{5C8A657B-CBF5-458D-8447-4DABAA9DF189}" type="pres">
      <dgm:prSet presAssocID="{18208630-B4A3-48A2-9BF7-26191B67F6F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803673F-905C-446D-A06B-465C53E9343C}" type="pres">
      <dgm:prSet presAssocID="{FE7168B8-5E31-4D56-B34E-037E62AFFFD5}" presName="Name8" presStyleCnt="0"/>
      <dgm:spPr/>
    </dgm:pt>
    <dgm:pt modelId="{CB69DE16-C246-421D-83E1-B64A5E2B0A40}" type="pres">
      <dgm:prSet presAssocID="{FE7168B8-5E31-4D56-B34E-037E62AFFFD5}" presName="level" presStyleLbl="node1" presStyleIdx="3" presStyleCnt="5">
        <dgm:presLayoutVars>
          <dgm:chMax val="1"/>
          <dgm:bulletEnabled val="1"/>
        </dgm:presLayoutVars>
      </dgm:prSet>
      <dgm:spPr/>
    </dgm:pt>
    <dgm:pt modelId="{085C0B45-D0F8-4EE0-B44E-17E91672BB89}" type="pres">
      <dgm:prSet presAssocID="{FE7168B8-5E31-4D56-B34E-037E62AFFFD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58433C9-338E-4809-8DFB-54B6C0B5BCF8}" type="pres">
      <dgm:prSet presAssocID="{6041F381-61C4-4414-9889-4A7A0B9B1820}" presName="Name8" presStyleCnt="0"/>
      <dgm:spPr/>
    </dgm:pt>
    <dgm:pt modelId="{F2264B97-6D45-423F-82C1-5D59B4D08415}" type="pres">
      <dgm:prSet presAssocID="{6041F381-61C4-4414-9889-4A7A0B9B1820}" presName="level" presStyleLbl="node1" presStyleIdx="4" presStyleCnt="5" custLinFactNeighborX="18381" custLinFactNeighborY="10597">
        <dgm:presLayoutVars>
          <dgm:chMax val="1"/>
          <dgm:bulletEnabled val="1"/>
        </dgm:presLayoutVars>
      </dgm:prSet>
      <dgm:spPr/>
    </dgm:pt>
    <dgm:pt modelId="{D0DED075-3C68-45A6-A7E7-8F6D9D23A68B}" type="pres">
      <dgm:prSet presAssocID="{6041F381-61C4-4414-9889-4A7A0B9B182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8807504-2750-4A79-B113-40302A9B8689}" type="presOf" srcId="{18208630-B4A3-48A2-9BF7-26191B67F6FE}" destId="{5F871E1C-FA8F-4562-8B2C-D2D97AAE689D}" srcOrd="0" destOrd="0" presId="urn:microsoft.com/office/officeart/2005/8/layout/pyramid1"/>
    <dgm:cxn modelId="{DD3A1609-4C1B-4F7D-B74B-9C8178783AAF}" type="presOf" srcId="{266622B3-DE08-40AC-B1DA-F42B71A1170C}" destId="{0C6CD6FC-45F7-42A3-AE2B-7C2ADEF6F46B}" srcOrd="1" destOrd="0" presId="urn:microsoft.com/office/officeart/2005/8/layout/pyramid1"/>
    <dgm:cxn modelId="{D236F20E-8E59-4C3C-95FF-F3DC14AC6A16}" srcId="{E0E2C889-21A3-4739-AF43-59731022ED99}" destId="{18208630-B4A3-48A2-9BF7-26191B67F6FE}" srcOrd="2" destOrd="0" parTransId="{76DD3CA8-0BE8-488E-9796-BDA9F2AD86A5}" sibTransId="{3E961602-0AA8-467C-8F94-509FB262FDD8}"/>
    <dgm:cxn modelId="{E44F2A14-67B9-4E24-9881-1AE7AE277F4F}" srcId="{E0E2C889-21A3-4739-AF43-59731022ED99}" destId="{A5210727-6AC6-40B2-A8B8-EDF7899B2490}" srcOrd="1" destOrd="0" parTransId="{C60572AA-46A5-4CA4-8948-A9D85B1F4E4F}" sibTransId="{3891E477-C594-4D36-A8E0-282ED1F9572E}"/>
    <dgm:cxn modelId="{34D1CB1A-E9B6-4923-9A1C-879F56E9AA3A}" srcId="{E0E2C889-21A3-4739-AF43-59731022ED99}" destId="{266622B3-DE08-40AC-B1DA-F42B71A1170C}" srcOrd="0" destOrd="0" parTransId="{2ACA0F7E-848B-4150-8B22-4595AAD77833}" sibTransId="{557672D3-FA0C-4FDB-997E-D01D0BA0976C}"/>
    <dgm:cxn modelId="{6282B71F-0E2B-48F4-9D6C-0F754490C994}" type="presOf" srcId="{E0E2C889-21A3-4739-AF43-59731022ED99}" destId="{2133DDE3-5281-424C-9214-C42BB2D88356}" srcOrd="0" destOrd="0" presId="urn:microsoft.com/office/officeart/2005/8/layout/pyramid1"/>
    <dgm:cxn modelId="{1CD74F20-8C85-4AB5-9820-5228FD63E855}" type="presOf" srcId="{FE7168B8-5E31-4D56-B34E-037E62AFFFD5}" destId="{CB69DE16-C246-421D-83E1-B64A5E2B0A40}" srcOrd="0" destOrd="0" presId="urn:microsoft.com/office/officeart/2005/8/layout/pyramid1"/>
    <dgm:cxn modelId="{0C9E5F3B-152C-437E-AEE8-541990427D8A}" type="presOf" srcId="{FE7168B8-5E31-4D56-B34E-037E62AFFFD5}" destId="{085C0B45-D0F8-4EE0-B44E-17E91672BB89}" srcOrd="1" destOrd="0" presId="urn:microsoft.com/office/officeart/2005/8/layout/pyramid1"/>
    <dgm:cxn modelId="{4FCF9463-1CD9-4558-98C1-F7A1C576CDD0}" type="presOf" srcId="{A5210727-6AC6-40B2-A8B8-EDF7899B2490}" destId="{A8304E7F-8C95-4558-8641-1D8C0A2D92DA}" srcOrd="0" destOrd="0" presId="urn:microsoft.com/office/officeart/2005/8/layout/pyramid1"/>
    <dgm:cxn modelId="{A81AA04B-6D39-425F-BA44-483554A25491}" srcId="{E0E2C889-21A3-4739-AF43-59731022ED99}" destId="{6041F381-61C4-4414-9889-4A7A0B9B1820}" srcOrd="4" destOrd="0" parTransId="{8F50AA19-DB84-4E64-80C1-CCC9AC833F75}" sibTransId="{68B1CEAE-EE73-4108-A67E-7FD9347BB923}"/>
    <dgm:cxn modelId="{1D072B6D-683C-4EE6-B2B9-C9C412884EA4}" type="presOf" srcId="{6041F381-61C4-4414-9889-4A7A0B9B1820}" destId="{F2264B97-6D45-423F-82C1-5D59B4D08415}" srcOrd="0" destOrd="0" presId="urn:microsoft.com/office/officeart/2005/8/layout/pyramid1"/>
    <dgm:cxn modelId="{76C85E79-5AD5-4351-BE98-365C3CB00636}" type="presOf" srcId="{18208630-B4A3-48A2-9BF7-26191B67F6FE}" destId="{5C8A657B-CBF5-458D-8447-4DABAA9DF189}" srcOrd="1" destOrd="0" presId="urn:microsoft.com/office/officeart/2005/8/layout/pyramid1"/>
    <dgm:cxn modelId="{73A8B27C-7A02-4C10-8D31-A787BE790698}" srcId="{E0E2C889-21A3-4739-AF43-59731022ED99}" destId="{FE7168B8-5E31-4D56-B34E-037E62AFFFD5}" srcOrd="3" destOrd="0" parTransId="{241AFE61-C7A4-49AC-83DB-6C96691E0055}" sibTransId="{88532364-1845-4A77-9F05-BC64A62BD67C}"/>
    <dgm:cxn modelId="{DAC6B4A7-001D-4B56-8EF3-050EBBE65483}" type="presOf" srcId="{6041F381-61C4-4414-9889-4A7A0B9B1820}" destId="{D0DED075-3C68-45A6-A7E7-8F6D9D23A68B}" srcOrd="1" destOrd="0" presId="urn:microsoft.com/office/officeart/2005/8/layout/pyramid1"/>
    <dgm:cxn modelId="{B72EAED5-65AC-429C-8777-0502F876535A}" type="presOf" srcId="{266622B3-DE08-40AC-B1DA-F42B71A1170C}" destId="{519673C4-4D9F-4110-896A-C85AD7C96920}" srcOrd="0" destOrd="0" presId="urn:microsoft.com/office/officeart/2005/8/layout/pyramid1"/>
    <dgm:cxn modelId="{868F11F0-9529-4ADE-A012-2B8F60C9AB6B}" type="presOf" srcId="{A5210727-6AC6-40B2-A8B8-EDF7899B2490}" destId="{27D5F472-329C-4DCC-92BB-87E966E72384}" srcOrd="1" destOrd="0" presId="urn:microsoft.com/office/officeart/2005/8/layout/pyramid1"/>
    <dgm:cxn modelId="{14573CE6-EFD4-40D2-BA1B-0211E8228080}" type="presParOf" srcId="{2133DDE3-5281-424C-9214-C42BB2D88356}" destId="{801FB137-AB8E-4985-9232-225A23656B56}" srcOrd="0" destOrd="0" presId="urn:microsoft.com/office/officeart/2005/8/layout/pyramid1"/>
    <dgm:cxn modelId="{3D9534C2-78D3-462D-A910-F80181C86CEF}" type="presParOf" srcId="{801FB137-AB8E-4985-9232-225A23656B56}" destId="{519673C4-4D9F-4110-896A-C85AD7C96920}" srcOrd="0" destOrd="0" presId="urn:microsoft.com/office/officeart/2005/8/layout/pyramid1"/>
    <dgm:cxn modelId="{B6B737B2-9403-4C78-9325-086BC548A7DD}" type="presParOf" srcId="{801FB137-AB8E-4985-9232-225A23656B56}" destId="{0C6CD6FC-45F7-42A3-AE2B-7C2ADEF6F46B}" srcOrd="1" destOrd="0" presId="urn:microsoft.com/office/officeart/2005/8/layout/pyramid1"/>
    <dgm:cxn modelId="{82C8FDF1-B431-4B1A-B488-2397E0130C18}" type="presParOf" srcId="{2133DDE3-5281-424C-9214-C42BB2D88356}" destId="{9D600CC8-B6E1-44A4-B022-9DA8B60408B5}" srcOrd="1" destOrd="0" presId="urn:microsoft.com/office/officeart/2005/8/layout/pyramid1"/>
    <dgm:cxn modelId="{6080E3C0-0A8E-4DEB-95F2-4D5D4F8E0BFD}" type="presParOf" srcId="{9D600CC8-B6E1-44A4-B022-9DA8B60408B5}" destId="{A8304E7F-8C95-4558-8641-1D8C0A2D92DA}" srcOrd="0" destOrd="0" presId="urn:microsoft.com/office/officeart/2005/8/layout/pyramid1"/>
    <dgm:cxn modelId="{1FF690CC-F881-4E1C-ACC5-E549B5A558A5}" type="presParOf" srcId="{9D600CC8-B6E1-44A4-B022-9DA8B60408B5}" destId="{27D5F472-329C-4DCC-92BB-87E966E72384}" srcOrd="1" destOrd="0" presId="urn:microsoft.com/office/officeart/2005/8/layout/pyramid1"/>
    <dgm:cxn modelId="{39E39609-4A9A-4BE5-9C4F-3F5606225B29}" type="presParOf" srcId="{2133DDE3-5281-424C-9214-C42BB2D88356}" destId="{8603640F-0BC4-4067-80AD-4D91EBF88C58}" srcOrd="2" destOrd="0" presId="urn:microsoft.com/office/officeart/2005/8/layout/pyramid1"/>
    <dgm:cxn modelId="{C4DBA9C8-B4DB-44C5-B232-4AA7D25AAA2E}" type="presParOf" srcId="{8603640F-0BC4-4067-80AD-4D91EBF88C58}" destId="{5F871E1C-FA8F-4562-8B2C-D2D97AAE689D}" srcOrd="0" destOrd="0" presId="urn:microsoft.com/office/officeart/2005/8/layout/pyramid1"/>
    <dgm:cxn modelId="{6B265D3C-5A2D-4C6A-A231-0175884AE85C}" type="presParOf" srcId="{8603640F-0BC4-4067-80AD-4D91EBF88C58}" destId="{5C8A657B-CBF5-458D-8447-4DABAA9DF189}" srcOrd="1" destOrd="0" presId="urn:microsoft.com/office/officeart/2005/8/layout/pyramid1"/>
    <dgm:cxn modelId="{DA334715-35FB-472D-BBC1-A036F65BD294}" type="presParOf" srcId="{2133DDE3-5281-424C-9214-C42BB2D88356}" destId="{B803673F-905C-446D-A06B-465C53E9343C}" srcOrd="3" destOrd="0" presId="urn:microsoft.com/office/officeart/2005/8/layout/pyramid1"/>
    <dgm:cxn modelId="{B47DD776-125A-4BC9-872A-44EB00E23ED1}" type="presParOf" srcId="{B803673F-905C-446D-A06B-465C53E9343C}" destId="{CB69DE16-C246-421D-83E1-B64A5E2B0A40}" srcOrd="0" destOrd="0" presId="urn:microsoft.com/office/officeart/2005/8/layout/pyramid1"/>
    <dgm:cxn modelId="{D7E10C80-E311-4D84-97A4-348B38A3169D}" type="presParOf" srcId="{B803673F-905C-446D-A06B-465C53E9343C}" destId="{085C0B45-D0F8-4EE0-B44E-17E91672BB89}" srcOrd="1" destOrd="0" presId="urn:microsoft.com/office/officeart/2005/8/layout/pyramid1"/>
    <dgm:cxn modelId="{ADC8B8D4-164C-417E-AE0E-7CFBB5A13907}" type="presParOf" srcId="{2133DDE3-5281-424C-9214-C42BB2D88356}" destId="{358433C9-338E-4809-8DFB-54B6C0B5BCF8}" srcOrd="4" destOrd="0" presId="urn:microsoft.com/office/officeart/2005/8/layout/pyramid1"/>
    <dgm:cxn modelId="{F80CC5BB-B15B-47A3-89DC-9536E14C6776}" type="presParOf" srcId="{358433C9-338E-4809-8DFB-54B6C0B5BCF8}" destId="{F2264B97-6D45-423F-82C1-5D59B4D08415}" srcOrd="0" destOrd="0" presId="urn:microsoft.com/office/officeart/2005/8/layout/pyramid1"/>
    <dgm:cxn modelId="{41000438-0061-4D33-B7EE-A64DD5D1EC10}" type="presParOf" srcId="{358433C9-338E-4809-8DFB-54B6C0B5BCF8}" destId="{D0DED075-3C68-45A6-A7E7-8F6D9D23A68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5522204-AE31-4C23-80BC-A8EC9758A0E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CA78C8-DCDC-469D-A2F0-D232A59ECD7D}">
      <dgm:prSet phldrT="[Text]"/>
      <dgm:spPr>
        <a:ln>
          <a:noFill/>
        </a:ln>
      </dgm:spPr>
      <dgm:t>
        <a:bodyPr/>
        <a:lstStyle/>
        <a:p>
          <a:r>
            <a:rPr lang="en-US" dirty="0"/>
            <a:t>NCI-IDD</a:t>
          </a:r>
        </a:p>
      </dgm:t>
    </dgm:pt>
    <dgm:pt modelId="{B640086B-0DD3-4D8D-9C9F-288C16495DA5}" type="parTrans" cxnId="{10739A43-309E-40F5-BC17-D2954A9BAC75}">
      <dgm:prSet/>
      <dgm:spPr/>
      <dgm:t>
        <a:bodyPr/>
        <a:lstStyle/>
        <a:p>
          <a:endParaRPr lang="en-US"/>
        </a:p>
      </dgm:t>
    </dgm:pt>
    <dgm:pt modelId="{F891B3C8-E068-4BB7-A539-3503C8FE1C86}" type="sibTrans" cxnId="{10739A43-309E-40F5-BC17-D2954A9BAC75}">
      <dgm:prSet/>
      <dgm:spPr/>
      <dgm:t>
        <a:bodyPr/>
        <a:lstStyle/>
        <a:p>
          <a:endParaRPr lang="en-US"/>
        </a:p>
      </dgm:t>
    </dgm:pt>
    <dgm:pt modelId="{7A9F0C59-D0BB-4C76-B95D-594EF2332128}">
      <dgm:prSet/>
      <dgm:spPr>
        <a:ln>
          <a:noFill/>
        </a:ln>
      </dgm:spPr>
      <dgm:t>
        <a:bodyPr/>
        <a:lstStyle/>
        <a:p>
          <a:r>
            <a:rPr lang="en-US" dirty="0"/>
            <a:t>Medicaid Adult Core Set</a:t>
          </a:r>
        </a:p>
      </dgm:t>
    </dgm:pt>
    <dgm:pt modelId="{0F79FB53-2805-4853-BA00-74357A6F4491}" type="parTrans" cxnId="{209EEC42-252D-4CDD-AE6A-3ED25B7B8E9E}">
      <dgm:prSet/>
      <dgm:spPr/>
      <dgm:t>
        <a:bodyPr/>
        <a:lstStyle/>
        <a:p>
          <a:endParaRPr lang="en-US"/>
        </a:p>
      </dgm:t>
    </dgm:pt>
    <dgm:pt modelId="{D61DE1A9-E731-44E9-8136-5695B9DF3CF3}" type="sibTrans" cxnId="{209EEC42-252D-4CDD-AE6A-3ED25B7B8E9E}">
      <dgm:prSet/>
      <dgm:spPr/>
      <dgm:t>
        <a:bodyPr/>
        <a:lstStyle/>
        <a:p>
          <a:endParaRPr lang="en-US"/>
        </a:p>
      </dgm:t>
    </dgm:pt>
    <dgm:pt modelId="{E222F135-3825-45DF-9DD6-5FEF74F76D9A}">
      <dgm:prSet/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n-US"/>
            <a:t>NCI-AD</a:t>
          </a:r>
          <a:endParaRPr lang="en-US" dirty="0"/>
        </a:p>
      </dgm:t>
    </dgm:pt>
    <dgm:pt modelId="{B7819711-B7B2-4C4E-A74A-396540F0ECC7}" type="parTrans" cxnId="{758B3FA7-5FE7-4E7C-8033-15E395D99CCF}">
      <dgm:prSet/>
      <dgm:spPr/>
      <dgm:t>
        <a:bodyPr/>
        <a:lstStyle/>
        <a:p>
          <a:endParaRPr lang="en-US"/>
        </a:p>
      </dgm:t>
    </dgm:pt>
    <dgm:pt modelId="{B4098E4C-3C30-4C16-9839-2DDB9E7CDAF8}" type="sibTrans" cxnId="{758B3FA7-5FE7-4E7C-8033-15E395D99CCF}">
      <dgm:prSet/>
      <dgm:spPr/>
      <dgm:t>
        <a:bodyPr/>
        <a:lstStyle/>
        <a:p>
          <a:endParaRPr lang="en-US"/>
        </a:p>
      </dgm:t>
    </dgm:pt>
    <dgm:pt modelId="{CA1B4DF2-22C0-44B5-8715-8FA31F7A3D22}">
      <dgm:prSet/>
      <dgm:spPr>
        <a:ln>
          <a:noFill/>
        </a:ln>
      </dgm:spPr>
      <dgm:t>
        <a:bodyPr/>
        <a:lstStyle/>
        <a:p>
          <a:r>
            <a:rPr lang="en-US" dirty="0"/>
            <a:t>AARP Scorecard</a:t>
          </a:r>
        </a:p>
      </dgm:t>
    </dgm:pt>
    <dgm:pt modelId="{5C72EE46-0A8A-4C89-8099-3B6D2778286A}" type="parTrans" cxnId="{12120E65-E179-4C63-B896-7B47677055B9}">
      <dgm:prSet/>
      <dgm:spPr/>
      <dgm:t>
        <a:bodyPr/>
        <a:lstStyle/>
        <a:p>
          <a:endParaRPr lang="en-US"/>
        </a:p>
      </dgm:t>
    </dgm:pt>
    <dgm:pt modelId="{1BD61235-982D-44F2-BC34-6BDDF10355A0}" type="sibTrans" cxnId="{12120E65-E179-4C63-B896-7B47677055B9}">
      <dgm:prSet/>
      <dgm:spPr/>
      <dgm:t>
        <a:bodyPr/>
        <a:lstStyle/>
        <a:p>
          <a:endParaRPr lang="en-US"/>
        </a:p>
      </dgm:t>
    </dgm:pt>
    <dgm:pt modelId="{BFD41949-665F-483F-9F33-973E1D10F72A}">
      <dgm:prSet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dirty="0"/>
            <a:t>Both programs </a:t>
          </a:r>
        </a:p>
      </dgm:t>
    </dgm:pt>
    <dgm:pt modelId="{191457D3-D45B-4120-818E-E663903CDFC6}" type="parTrans" cxnId="{E1C22D9F-2F0C-4EA1-A40E-F7BA588A2B95}">
      <dgm:prSet/>
      <dgm:spPr/>
      <dgm:t>
        <a:bodyPr/>
        <a:lstStyle/>
        <a:p>
          <a:endParaRPr lang="en-US"/>
        </a:p>
      </dgm:t>
    </dgm:pt>
    <dgm:pt modelId="{7207E38D-EFA0-4F3E-9485-39989F6F0D56}" type="sibTrans" cxnId="{E1C22D9F-2F0C-4EA1-A40E-F7BA588A2B95}">
      <dgm:prSet/>
      <dgm:spPr/>
      <dgm:t>
        <a:bodyPr/>
        <a:lstStyle/>
        <a:p>
          <a:endParaRPr lang="en-US"/>
        </a:p>
      </dgm:t>
    </dgm:pt>
    <dgm:pt modelId="{EDFB1DB3-582E-44A7-803E-34050BFDF5CB}">
      <dgm:prSet/>
      <dgm:spPr>
        <a:ln>
          <a:noFill/>
        </a:ln>
      </dgm:spPr>
      <dgm:t>
        <a:bodyPr/>
        <a:lstStyle/>
        <a:p>
          <a:r>
            <a:rPr lang="en-US" dirty="0"/>
            <a:t>Likely inclusion into HCBS Recommended Measure Set </a:t>
          </a:r>
        </a:p>
      </dgm:t>
    </dgm:pt>
    <dgm:pt modelId="{4FEEA96D-634B-493A-ADF6-EFFC6AECCA37}" type="parTrans" cxnId="{8D647B2C-AB8E-4D1B-BDD9-092A6938056B}">
      <dgm:prSet/>
      <dgm:spPr/>
      <dgm:t>
        <a:bodyPr/>
        <a:lstStyle/>
        <a:p>
          <a:endParaRPr lang="en-US"/>
        </a:p>
      </dgm:t>
    </dgm:pt>
    <dgm:pt modelId="{E39CA75B-9F03-41EB-A257-7BE735F964BB}" type="sibTrans" cxnId="{8D647B2C-AB8E-4D1B-BDD9-092A6938056B}">
      <dgm:prSet/>
      <dgm:spPr/>
      <dgm:t>
        <a:bodyPr/>
        <a:lstStyle/>
        <a:p>
          <a:endParaRPr lang="en-US"/>
        </a:p>
      </dgm:t>
    </dgm:pt>
    <dgm:pt modelId="{EC10B6C2-37E8-4CD1-A38B-0B5E934B0494}">
      <dgm:prSet/>
      <dgm:spPr>
        <a:ln>
          <a:noFill/>
        </a:ln>
      </dgm:spPr>
      <dgm:t>
        <a:bodyPr/>
        <a:lstStyle/>
        <a:p>
          <a:r>
            <a:rPr lang="en-US" dirty="0"/>
            <a:t>Medicaid &amp; CHIP Scorecard </a:t>
          </a:r>
        </a:p>
      </dgm:t>
    </dgm:pt>
    <dgm:pt modelId="{3F234768-D575-4FE9-B19C-8179D57C37C9}" type="parTrans" cxnId="{0156E33C-CE97-4045-9A5F-3231193BEC9D}">
      <dgm:prSet/>
      <dgm:spPr/>
      <dgm:t>
        <a:bodyPr/>
        <a:lstStyle/>
        <a:p>
          <a:endParaRPr lang="en-US"/>
        </a:p>
      </dgm:t>
    </dgm:pt>
    <dgm:pt modelId="{E670A2FE-685F-422E-B02E-1C75DD434943}" type="sibTrans" cxnId="{0156E33C-CE97-4045-9A5F-3231193BEC9D}">
      <dgm:prSet/>
      <dgm:spPr/>
      <dgm:t>
        <a:bodyPr/>
        <a:lstStyle/>
        <a:p>
          <a:endParaRPr lang="en-US"/>
        </a:p>
      </dgm:t>
    </dgm:pt>
    <dgm:pt modelId="{67958800-444E-408B-A7A7-5DA130A26DD3}" type="pres">
      <dgm:prSet presAssocID="{C5522204-AE31-4C23-80BC-A8EC9758A0EC}" presName="Name0" presStyleCnt="0">
        <dgm:presLayoutVars>
          <dgm:dir/>
          <dgm:animLvl val="lvl"/>
          <dgm:resizeHandles val="exact"/>
        </dgm:presLayoutVars>
      </dgm:prSet>
      <dgm:spPr/>
    </dgm:pt>
    <dgm:pt modelId="{19CAAF77-37A8-4E25-BEC1-A5C0A327ED8C}" type="pres">
      <dgm:prSet presAssocID="{77CA78C8-DCDC-469D-A2F0-D232A59ECD7D}" presName="composite" presStyleCnt="0"/>
      <dgm:spPr/>
    </dgm:pt>
    <dgm:pt modelId="{B7B90E7E-0228-4414-A7D9-AB4A166812AB}" type="pres">
      <dgm:prSet presAssocID="{77CA78C8-DCDC-469D-A2F0-D232A59ECD7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02A5923-A223-4E94-9146-D1C4BBABC0F3}" type="pres">
      <dgm:prSet presAssocID="{77CA78C8-DCDC-469D-A2F0-D232A59ECD7D}" presName="desTx" presStyleLbl="alignAccFollowNode1" presStyleIdx="0" presStyleCnt="3">
        <dgm:presLayoutVars>
          <dgm:bulletEnabled val="1"/>
        </dgm:presLayoutVars>
      </dgm:prSet>
      <dgm:spPr/>
    </dgm:pt>
    <dgm:pt modelId="{667EE7D5-E09F-4883-B4A7-D13166F1E8AA}" type="pres">
      <dgm:prSet presAssocID="{F891B3C8-E068-4BB7-A539-3503C8FE1C86}" presName="space" presStyleCnt="0"/>
      <dgm:spPr/>
    </dgm:pt>
    <dgm:pt modelId="{1D39FD32-2A2D-4EC2-8C05-A6FEC5D47D27}" type="pres">
      <dgm:prSet presAssocID="{E222F135-3825-45DF-9DD6-5FEF74F76D9A}" presName="composite" presStyleCnt="0"/>
      <dgm:spPr/>
    </dgm:pt>
    <dgm:pt modelId="{B03651E4-249E-4512-8F8F-6F7DAB6E283F}" type="pres">
      <dgm:prSet presAssocID="{E222F135-3825-45DF-9DD6-5FEF74F76D9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3E225E0-A0BC-4A12-BE58-88571229C594}" type="pres">
      <dgm:prSet presAssocID="{E222F135-3825-45DF-9DD6-5FEF74F76D9A}" presName="desTx" presStyleLbl="alignAccFollowNode1" presStyleIdx="1" presStyleCnt="3">
        <dgm:presLayoutVars>
          <dgm:bulletEnabled val="1"/>
        </dgm:presLayoutVars>
      </dgm:prSet>
      <dgm:spPr/>
    </dgm:pt>
    <dgm:pt modelId="{D1204F13-67BA-406D-A8AA-88CEA8E445C4}" type="pres">
      <dgm:prSet presAssocID="{B4098E4C-3C30-4C16-9839-2DDB9E7CDAF8}" presName="space" presStyleCnt="0"/>
      <dgm:spPr/>
    </dgm:pt>
    <dgm:pt modelId="{FBC2E212-6A8D-4083-9DE9-A4F2A3338A68}" type="pres">
      <dgm:prSet presAssocID="{BFD41949-665F-483F-9F33-973E1D10F72A}" presName="composite" presStyleCnt="0"/>
      <dgm:spPr/>
    </dgm:pt>
    <dgm:pt modelId="{81E5BF13-EA8F-4729-BB21-7537C789C0D3}" type="pres">
      <dgm:prSet presAssocID="{BFD41949-665F-483F-9F33-973E1D10F72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BDAA4CC-612D-4637-BD12-2959D3DA3631}" type="pres">
      <dgm:prSet presAssocID="{BFD41949-665F-483F-9F33-973E1D10F72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D647B2C-AB8E-4D1B-BDD9-092A6938056B}" srcId="{BFD41949-665F-483F-9F33-973E1D10F72A}" destId="{EDFB1DB3-582E-44A7-803E-34050BFDF5CB}" srcOrd="0" destOrd="0" parTransId="{4FEEA96D-634B-493A-ADF6-EFFC6AECCA37}" sibTransId="{E39CA75B-9F03-41EB-A257-7BE735F964BB}"/>
    <dgm:cxn modelId="{B4F6A731-F902-4B6A-BB10-C7CFB6396EFF}" type="presOf" srcId="{E222F135-3825-45DF-9DD6-5FEF74F76D9A}" destId="{B03651E4-249E-4512-8F8F-6F7DAB6E283F}" srcOrd="0" destOrd="0" presId="urn:microsoft.com/office/officeart/2005/8/layout/hList1"/>
    <dgm:cxn modelId="{0156E33C-CE97-4045-9A5F-3231193BEC9D}" srcId="{BFD41949-665F-483F-9F33-973E1D10F72A}" destId="{EC10B6C2-37E8-4CD1-A38B-0B5E934B0494}" srcOrd="1" destOrd="0" parTransId="{3F234768-D575-4FE9-B19C-8179D57C37C9}" sibTransId="{E670A2FE-685F-422E-B02E-1C75DD434943}"/>
    <dgm:cxn modelId="{76345541-CE8A-4845-922D-F4DDC3EEF587}" type="presOf" srcId="{EC10B6C2-37E8-4CD1-A38B-0B5E934B0494}" destId="{EBDAA4CC-612D-4637-BD12-2959D3DA3631}" srcOrd="0" destOrd="1" presId="urn:microsoft.com/office/officeart/2005/8/layout/hList1"/>
    <dgm:cxn modelId="{209EEC42-252D-4CDD-AE6A-3ED25B7B8E9E}" srcId="{77CA78C8-DCDC-469D-A2F0-D232A59ECD7D}" destId="{7A9F0C59-D0BB-4C76-B95D-594EF2332128}" srcOrd="0" destOrd="0" parTransId="{0F79FB53-2805-4853-BA00-74357A6F4491}" sibTransId="{D61DE1A9-E731-44E9-8136-5695B9DF3CF3}"/>
    <dgm:cxn modelId="{E45F6643-5859-48A6-A859-D20177D22B98}" type="presOf" srcId="{C5522204-AE31-4C23-80BC-A8EC9758A0EC}" destId="{67958800-444E-408B-A7A7-5DA130A26DD3}" srcOrd="0" destOrd="0" presId="urn:microsoft.com/office/officeart/2005/8/layout/hList1"/>
    <dgm:cxn modelId="{10739A43-309E-40F5-BC17-D2954A9BAC75}" srcId="{C5522204-AE31-4C23-80BC-A8EC9758A0EC}" destId="{77CA78C8-DCDC-469D-A2F0-D232A59ECD7D}" srcOrd="0" destOrd="0" parTransId="{B640086B-0DD3-4D8D-9C9F-288C16495DA5}" sibTransId="{F891B3C8-E068-4BB7-A539-3503C8FE1C86}"/>
    <dgm:cxn modelId="{12120E65-E179-4C63-B896-7B47677055B9}" srcId="{E222F135-3825-45DF-9DD6-5FEF74F76D9A}" destId="{CA1B4DF2-22C0-44B5-8715-8FA31F7A3D22}" srcOrd="0" destOrd="0" parTransId="{5C72EE46-0A8A-4C89-8099-3B6D2778286A}" sibTransId="{1BD61235-982D-44F2-BC34-6BDDF10355A0}"/>
    <dgm:cxn modelId="{9AA5854C-95FB-47E0-827B-0DC24F9DA4A7}" type="presOf" srcId="{BFD41949-665F-483F-9F33-973E1D10F72A}" destId="{81E5BF13-EA8F-4729-BB21-7537C789C0D3}" srcOrd="0" destOrd="0" presId="urn:microsoft.com/office/officeart/2005/8/layout/hList1"/>
    <dgm:cxn modelId="{FBC9BB77-EFAF-477F-81E4-311D41E852E5}" type="presOf" srcId="{77CA78C8-DCDC-469D-A2F0-D232A59ECD7D}" destId="{B7B90E7E-0228-4414-A7D9-AB4A166812AB}" srcOrd="0" destOrd="0" presId="urn:microsoft.com/office/officeart/2005/8/layout/hList1"/>
    <dgm:cxn modelId="{809C4F80-7A18-4398-9545-2A106C340C22}" type="presOf" srcId="{CA1B4DF2-22C0-44B5-8715-8FA31F7A3D22}" destId="{23E225E0-A0BC-4A12-BE58-88571229C594}" srcOrd="0" destOrd="0" presId="urn:microsoft.com/office/officeart/2005/8/layout/hList1"/>
    <dgm:cxn modelId="{18BF5D87-1619-43AB-8BA8-934CE7226933}" type="presOf" srcId="{EDFB1DB3-582E-44A7-803E-34050BFDF5CB}" destId="{EBDAA4CC-612D-4637-BD12-2959D3DA3631}" srcOrd="0" destOrd="0" presId="urn:microsoft.com/office/officeart/2005/8/layout/hList1"/>
    <dgm:cxn modelId="{E1C22D9F-2F0C-4EA1-A40E-F7BA588A2B95}" srcId="{C5522204-AE31-4C23-80BC-A8EC9758A0EC}" destId="{BFD41949-665F-483F-9F33-973E1D10F72A}" srcOrd="2" destOrd="0" parTransId="{191457D3-D45B-4120-818E-E663903CDFC6}" sibTransId="{7207E38D-EFA0-4F3E-9485-39989F6F0D56}"/>
    <dgm:cxn modelId="{758B3FA7-5FE7-4E7C-8033-15E395D99CCF}" srcId="{C5522204-AE31-4C23-80BC-A8EC9758A0EC}" destId="{E222F135-3825-45DF-9DD6-5FEF74F76D9A}" srcOrd="1" destOrd="0" parTransId="{B7819711-B7B2-4C4E-A74A-396540F0ECC7}" sibTransId="{B4098E4C-3C30-4C16-9839-2DDB9E7CDAF8}"/>
    <dgm:cxn modelId="{8CC261AE-915E-4C43-839D-07E434ADCD15}" type="presOf" srcId="{7A9F0C59-D0BB-4C76-B95D-594EF2332128}" destId="{B02A5923-A223-4E94-9146-D1C4BBABC0F3}" srcOrd="0" destOrd="0" presId="urn:microsoft.com/office/officeart/2005/8/layout/hList1"/>
    <dgm:cxn modelId="{A5335931-7EF8-446D-A81E-A4179FBE5F39}" type="presParOf" srcId="{67958800-444E-408B-A7A7-5DA130A26DD3}" destId="{19CAAF77-37A8-4E25-BEC1-A5C0A327ED8C}" srcOrd="0" destOrd="0" presId="urn:microsoft.com/office/officeart/2005/8/layout/hList1"/>
    <dgm:cxn modelId="{CE9680F8-231A-4AA4-9FE8-FD1932B2F62E}" type="presParOf" srcId="{19CAAF77-37A8-4E25-BEC1-A5C0A327ED8C}" destId="{B7B90E7E-0228-4414-A7D9-AB4A166812AB}" srcOrd="0" destOrd="0" presId="urn:microsoft.com/office/officeart/2005/8/layout/hList1"/>
    <dgm:cxn modelId="{86B72C11-9ECF-40B9-A18C-925BFC0F68D2}" type="presParOf" srcId="{19CAAF77-37A8-4E25-BEC1-A5C0A327ED8C}" destId="{B02A5923-A223-4E94-9146-D1C4BBABC0F3}" srcOrd="1" destOrd="0" presId="urn:microsoft.com/office/officeart/2005/8/layout/hList1"/>
    <dgm:cxn modelId="{64021F62-5301-4A12-AF8F-01DA31F078D2}" type="presParOf" srcId="{67958800-444E-408B-A7A7-5DA130A26DD3}" destId="{667EE7D5-E09F-4883-B4A7-D13166F1E8AA}" srcOrd="1" destOrd="0" presId="urn:microsoft.com/office/officeart/2005/8/layout/hList1"/>
    <dgm:cxn modelId="{84ED089D-0F24-46DB-BFFD-36758034DEF2}" type="presParOf" srcId="{67958800-444E-408B-A7A7-5DA130A26DD3}" destId="{1D39FD32-2A2D-4EC2-8C05-A6FEC5D47D27}" srcOrd="2" destOrd="0" presId="urn:microsoft.com/office/officeart/2005/8/layout/hList1"/>
    <dgm:cxn modelId="{4F461E2E-8B22-466C-8D89-47667A87B3A1}" type="presParOf" srcId="{1D39FD32-2A2D-4EC2-8C05-A6FEC5D47D27}" destId="{B03651E4-249E-4512-8F8F-6F7DAB6E283F}" srcOrd="0" destOrd="0" presId="urn:microsoft.com/office/officeart/2005/8/layout/hList1"/>
    <dgm:cxn modelId="{3BD530AC-F2E2-4D76-BBC2-25B27AF99B33}" type="presParOf" srcId="{1D39FD32-2A2D-4EC2-8C05-A6FEC5D47D27}" destId="{23E225E0-A0BC-4A12-BE58-88571229C594}" srcOrd="1" destOrd="0" presId="urn:microsoft.com/office/officeart/2005/8/layout/hList1"/>
    <dgm:cxn modelId="{3C8D7565-A9FD-4CE2-A063-9E57645D1F29}" type="presParOf" srcId="{67958800-444E-408B-A7A7-5DA130A26DD3}" destId="{D1204F13-67BA-406D-A8AA-88CEA8E445C4}" srcOrd="3" destOrd="0" presId="urn:microsoft.com/office/officeart/2005/8/layout/hList1"/>
    <dgm:cxn modelId="{1F9B64A3-EBBD-4875-A3B3-C2A896C8F985}" type="presParOf" srcId="{67958800-444E-408B-A7A7-5DA130A26DD3}" destId="{FBC2E212-6A8D-4083-9DE9-A4F2A3338A68}" srcOrd="4" destOrd="0" presId="urn:microsoft.com/office/officeart/2005/8/layout/hList1"/>
    <dgm:cxn modelId="{FF9F9CB0-6E46-422B-8B1C-C598724E68A8}" type="presParOf" srcId="{FBC2E212-6A8D-4083-9DE9-A4F2A3338A68}" destId="{81E5BF13-EA8F-4729-BB21-7537C789C0D3}" srcOrd="0" destOrd="0" presId="urn:microsoft.com/office/officeart/2005/8/layout/hList1"/>
    <dgm:cxn modelId="{E1E781BA-CF4A-41ED-B6E2-68868E64E25D}" type="presParOf" srcId="{FBC2E212-6A8D-4083-9DE9-A4F2A3338A68}" destId="{EBDAA4CC-612D-4637-BD12-2959D3DA363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753EF15-6BD2-4611-B3E2-0D93D5C2DE07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5B938D6-CCA5-472F-A489-6EBA00EC6ADB}">
      <dgm:prSet phldrT="[Text]" custT="1"/>
      <dgm:spPr/>
      <dgm:t>
        <a:bodyPr/>
        <a:lstStyle/>
        <a:p>
          <a:pPr>
            <a:buFont typeface="Lucida Grande"/>
            <a:buChar char="■"/>
          </a:pPr>
          <a:r>
            <a:rPr lang="en-US" altLang="en-US" sz="2000" dirty="0">
              <a:cs typeface="Calibri" panose="020F0502020204030204" pitchFamily="34" charset="0"/>
            </a:rPr>
            <a:t>Identify areas for service improvement</a:t>
          </a:r>
          <a:endParaRPr lang="en-US" sz="2000" dirty="0"/>
        </a:p>
      </dgm:t>
    </dgm:pt>
    <dgm:pt modelId="{CCDDD3EE-733D-4EA0-AA2A-5B18F583CF32}" type="parTrans" cxnId="{540B490D-9518-4E24-A7A5-3D601302FED7}">
      <dgm:prSet/>
      <dgm:spPr/>
      <dgm:t>
        <a:bodyPr/>
        <a:lstStyle/>
        <a:p>
          <a:endParaRPr lang="en-US" sz="2800"/>
        </a:p>
      </dgm:t>
    </dgm:pt>
    <dgm:pt modelId="{BEFD6BC0-14D1-4529-BC82-D3DB92EBC449}" type="sibTrans" cxnId="{540B490D-9518-4E24-A7A5-3D601302FED7}">
      <dgm:prSet/>
      <dgm:spPr/>
      <dgm:t>
        <a:bodyPr/>
        <a:lstStyle/>
        <a:p>
          <a:endParaRPr lang="en-US" sz="2800"/>
        </a:p>
      </dgm:t>
    </dgm:pt>
    <dgm:pt modelId="{A0635E22-2D21-47CF-BD7E-3A717C1EB4E6}">
      <dgm:prSet custT="1"/>
      <dgm:spPr/>
      <dgm:t>
        <a:bodyPr/>
        <a:lstStyle/>
        <a:p>
          <a:r>
            <a:rPr lang="en-US" altLang="en-US" sz="2000" dirty="0">
              <a:cs typeface="Calibri" panose="020F0502020204030204" pitchFamily="34" charset="0"/>
            </a:rPr>
            <a:t>Communicate with service recipients, families, and advocates</a:t>
          </a:r>
        </a:p>
      </dgm:t>
    </dgm:pt>
    <dgm:pt modelId="{065FC5D2-9B3D-484F-854A-19EE7F0F99FD}" type="parTrans" cxnId="{BA180C4C-132E-4641-961A-6024ADE8687C}">
      <dgm:prSet/>
      <dgm:spPr/>
      <dgm:t>
        <a:bodyPr/>
        <a:lstStyle/>
        <a:p>
          <a:endParaRPr lang="en-US" sz="2800"/>
        </a:p>
      </dgm:t>
    </dgm:pt>
    <dgm:pt modelId="{81BB900D-8DF7-4F21-B711-B7D1AC1649DD}" type="sibTrans" cxnId="{BA180C4C-132E-4641-961A-6024ADE8687C}">
      <dgm:prSet/>
      <dgm:spPr/>
      <dgm:t>
        <a:bodyPr/>
        <a:lstStyle/>
        <a:p>
          <a:endParaRPr lang="en-US" sz="2800"/>
        </a:p>
      </dgm:t>
    </dgm:pt>
    <dgm:pt modelId="{7AE4D96D-AB58-4233-A679-2EE5A43DBA74}">
      <dgm:prSet custT="1"/>
      <dgm:spPr/>
      <dgm:t>
        <a:bodyPr/>
        <a:lstStyle/>
        <a:p>
          <a:r>
            <a:rPr lang="en-US" altLang="en-US" sz="2000" dirty="0">
              <a:cs typeface="Calibri" panose="020F0502020204030204" pitchFamily="34" charset="0"/>
            </a:rPr>
            <a:t>Report to lawmakers and state legislature</a:t>
          </a:r>
        </a:p>
      </dgm:t>
    </dgm:pt>
    <dgm:pt modelId="{B9829434-B493-4FB7-934B-710E7632CC3B}" type="parTrans" cxnId="{F52E59F8-3005-4E49-AE44-1FBCEF8A8DD0}">
      <dgm:prSet/>
      <dgm:spPr/>
      <dgm:t>
        <a:bodyPr/>
        <a:lstStyle/>
        <a:p>
          <a:endParaRPr lang="en-US" sz="2800"/>
        </a:p>
      </dgm:t>
    </dgm:pt>
    <dgm:pt modelId="{EACAC74D-7398-4B76-A0DD-F65CAFB03E99}" type="sibTrans" cxnId="{F52E59F8-3005-4E49-AE44-1FBCEF8A8DD0}">
      <dgm:prSet/>
      <dgm:spPr/>
      <dgm:t>
        <a:bodyPr/>
        <a:lstStyle/>
        <a:p>
          <a:endParaRPr lang="en-US" sz="2800"/>
        </a:p>
      </dgm:t>
    </dgm:pt>
    <dgm:pt modelId="{D2E5F1CD-8FC6-4F1A-BE48-514844250B9F}">
      <dgm:prSet custT="1"/>
      <dgm:spPr/>
      <dgm:t>
        <a:bodyPr/>
        <a:lstStyle/>
        <a:p>
          <a:r>
            <a:rPr lang="en-US" altLang="en-US" sz="2000" dirty="0">
              <a:cs typeface="Calibri" panose="020F0502020204030204" pitchFamily="34" charset="0"/>
            </a:rPr>
            <a:t>Compare programs within the state and nationally</a:t>
          </a:r>
        </a:p>
      </dgm:t>
    </dgm:pt>
    <dgm:pt modelId="{3C96F077-8340-4A51-B522-15902D958922}" type="parTrans" cxnId="{65CE30E6-A64B-4AD6-B852-38D46D2A8F54}">
      <dgm:prSet/>
      <dgm:spPr/>
      <dgm:t>
        <a:bodyPr/>
        <a:lstStyle/>
        <a:p>
          <a:endParaRPr lang="en-US" sz="2800"/>
        </a:p>
      </dgm:t>
    </dgm:pt>
    <dgm:pt modelId="{2E8BFF24-AB59-4B47-B3BF-38CA30F4727B}" type="sibTrans" cxnId="{65CE30E6-A64B-4AD6-B852-38D46D2A8F54}">
      <dgm:prSet/>
      <dgm:spPr/>
      <dgm:t>
        <a:bodyPr/>
        <a:lstStyle/>
        <a:p>
          <a:endParaRPr lang="en-US" sz="2800"/>
        </a:p>
      </dgm:t>
    </dgm:pt>
    <dgm:pt modelId="{CB940AEE-751B-4C92-B289-B28A2063F916}">
      <dgm:prSet custT="1"/>
      <dgm:spPr/>
      <dgm:t>
        <a:bodyPr/>
        <a:lstStyle/>
        <a:p>
          <a:r>
            <a:rPr lang="en-US" altLang="en-US" sz="2000" dirty="0">
              <a:cs typeface="Calibri" panose="020F0502020204030204" pitchFamily="34" charset="0"/>
            </a:rPr>
            <a:t>Track changes over time</a:t>
          </a:r>
        </a:p>
      </dgm:t>
    </dgm:pt>
    <dgm:pt modelId="{9540A2BB-15C6-4BC5-99D5-DBB4FDB8BF73}" type="parTrans" cxnId="{57B20C2C-5BBA-42B4-92FC-C1513048667D}">
      <dgm:prSet/>
      <dgm:spPr/>
      <dgm:t>
        <a:bodyPr/>
        <a:lstStyle/>
        <a:p>
          <a:endParaRPr lang="en-US" sz="2800"/>
        </a:p>
      </dgm:t>
    </dgm:pt>
    <dgm:pt modelId="{7B2A542D-7102-47EF-B6DB-1E7453969584}" type="sibTrans" cxnId="{57B20C2C-5BBA-42B4-92FC-C1513048667D}">
      <dgm:prSet/>
      <dgm:spPr/>
      <dgm:t>
        <a:bodyPr/>
        <a:lstStyle/>
        <a:p>
          <a:endParaRPr lang="en-US" sz="2800"/>
        </a:p>
      </dgm:t>
    </dgm:pt>
    <dgm:pt modelId="{60C82CFE-08CA-48E9-9828-9C54B6A9915B}">
      <dgm:prSet custT="1"/>
      <dgm:spPr/>
      <dgm:t>
        <a:bodyPr/>
        <a:lstStyle/>
        <a:p>
          <a:r>
            <a:rPr lang="en-US" sz="2000"/>
            <a:t>HCBS Waiver Redesign/Development</a:t>
          </a:r>
          <a:endParaRPr lang="en-US" altLang="en-US" sz="2000" dirty="0">
            <a:cs typeface="Calibri" panose="020F0502020204030204" pitchFamily="34" charset="0"/>
          </a:endParaRPr>
        </a:p>
      </dgm:t>
    </dgm:pt>
    <dgm:pt modelId="{7967273A-B655-4305-A54C-B1B77D01C747}" type="parTrans" cxnId="{916FC680-5AF1-4E83-A73F-5230F34B1DC2}">
      <dgm:prSet/>
      <dgm:spPr/>
      <dgm:t>
        <a:bodyPr/>
        <a:lstStyle/>
        <a:p>
          <a:endParaRPr lang="en-US"/>
        </a:p>
      </dgm:t>
    </dgm:pt>
    <dgm:pt modelId="{5ECF244E-759B-431A-B533-5DF074C7F137}" type="sibTrans" cxnId="{916FC680-5AF1-4E83-A73F-5230F34B1DC2}">
      <dgm:prSet/>
      <dgm:spPr/>
      <dgm:t>
        <a:bodyPr/>
        <a:lstStyle/>
        <a:p>
          <a:endParaRPr lang="en-US"/>
        </a:p>
      </dgm:t>
    </dgm:pt>
    <dgm:pt modelId="{85EE4509-7AC1-4296-B326-E116759595FD}" type="pres">
      <dgm:prSet presAssocID="{F753EF15-6BD2-4611-B3E2-0D93D5C2DE07}" presName="linearFlow" presStyleCnt="0">
        <dgm:presLayoutVars>
          <dgm:dir/>
          <dgm:resizeHandles val="exact"/>
        </dgm:presLayoutVars>
      </dgm:prSet>
      <dgm:spPr/>
    </dgm:pt>
    <dgm:pt modelId="{6A2D40CC-B5CD-45B9-87FF-7130DCA68363}" type="pres">
      <dgm:prSet presAssocID="{B5B938D6-CCA5-472F-A489-6EBA00EC6ADB}" presName="composite" presStyleCnt="0"/>
      <dgm:spPr/>
    </dgm:pt>
    <dgm:pt modelId="{ADDC3FA6-DF6A-4A8F-8DD2-28899C373C3B}" type="pres">
      <dgm:prSet presAssocID="{B5B938D6-CCA5-472F-A489-6EBA00EC6ADB}" presName="imgShp" presStyleLbl="fgImgPlace1" presStyleIdx="0" presStyleCnt="6" custScaleX="121000" custScaleY="121000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A2C079B4-CBDF-4B0C-A08D-24D84AD41B89}" type="pres">
      <dgm:prSet presAssocID="{B5B938D6-CCA5-472F-A489-6EBA00EC6ADB}" presName="txShp" presStyleLbl="node1" presStyleIdx="0" presStyleCnt="6">
        <dgm:presLayoutVars>
          <dgm:bulletEnabled val="1"/>
        </dgm:presLayoutVars>
      </dgm:prSet>
      <dgm:spPr/>
    </dgm:pt>
    <dgm:pt modelId="{3B10BE7F-5216-4BAA-A125-A8EE11651655}" type="pres">
      <dgm:prSet presAssocID="{BEFD6BC0-14D1-4529-BC82-D3DB92EBC449}" presName="spacing" presStyleCnt="0"/>
      <dgm:spPr/>
    </dgm:pt>
    <dgm:pt modelId="{32FA4426-7B25-4989-B763-78312A2A48AD}" type="pres">
      <dgm:prSet presAssocID="{A0635E22-2D21-47CF-BD7E-3A717C1EB4E6}" presName="composite" presStyleCnt="0"/>
      <dgm:spPr/>
    </dgm:pt>
    <dgm:pt modelId="{25D70486-B4D2-41A4-8077-5CBF0E837788}" type="pres">
      <dgm:prSet presAssocID="{A0635E22-2D21-47CF-BD7E-3A717C1EB4E6}" presName="imgShp" presStyleLbl="fgImgPlace1" presStyleIdx="1" presStyleCnt="6" custScaleX="121000" custScaleY="121000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DA754032-5E58-4ABE-A429-A0615A7942F4}" type="pres">
      <dgm:prSet presAssocID="{A0635E22-2D21-47CF-BD7E-3A717C1EB4E6}" presName="txShp" presStyleLbl="node1" presStyleIdx="1" presStyleCnt="6">
        <dgm:presLayoutVars>
          <dgm:bulletEnabled val="1"/>
        </dgm:presLayoutVars>
      </dgm:prSet>
      <dgm:spPr/>
    </dgm:pt>
    <dgm:pt modelId="{733A5FE5-72CC-4379-9CB1-F0E271C2F5E8}" type="pres">
      <dgm:prSet presAssocID="{81BB900D-8DF7-4F21-B711-B7D1AC1649DD}" presName="spacing" presStyleCnt="0"/>
      <dgm:spPr/>
    </dgm:pt>
    <dgm:pt modelId="{F0D55682-8243-4077-A705-2239D4BFB319}" type="pres">
      <dgm:prSet presAssocID="{7AE4D96D-AB58-4233-A679-2EE5A43DBA74}" presName="composite" presStyleCnt="0"/>
      <dgm:spPr/>
    </dgm:pt>
    <dgm:pt modelId="{90319632-E611-4F30-A8CE-1A3A3361A9C0}" type="pres">
      <dgm:prSet presAssocID="{7AE4D96D-AB58-4233-A679-2EE5A43DBA74}" presName="imgShp" presStyleLbl="fgImgPlace1" presStyleIdx="2" presStyleCnt="6" custScaleX="121000" custScaleY="121000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st"/>
        </a:ext>
      </dgm:extLst>
    </dgm:pt>
    <dgm:pt modelId="{2803275B-29C9-4A97-9CA0-B37C23DFA3CA}" type="pres">
      <dgm:prSet presAssocID="{7AE4D96D-AB58-4233-A679-2EE5A43DBA74}" presName="txShp" presStyleLbl="node1" presStyleIdx="2" presStyleCnt="6">
        <dgm:presLayoutVars>
          <dgm:bulletEnabled val="1"/>
        </dgm:presLayoutVars>
      </dgm:prSet>
      <dgm:spPr/>
    </dgm:pt>
    <dgm:pt modelId="{60FBDE9F-9585-4409-91B5-9AB45B37C1EC}" type="pres">
      <dgm:prSet presAssocID="{EACAC74D-7398-4B76-A0DD-F65CAFB03E99}" presName="spacing" presStyleCnt="0"/>
      <dgm:spPr/>
    </dgm:pt>
    <dgm:pt modelId="{E78084BF-6EAB-47E4-AF83-6ECB968C1654}" type="pres">
      <dgm:prSet presAssocID="{D2E5F1CD-8FC6-4F1A-BE48-514844250B9F}" presName="composite" presStyleCnt="0"/>
      <dgm:spPr/>
    </dgm:pt>
    <dgm:pt modelId="{20EE75A2-19AE-481D-9545-3C00BA272B48}" type="pres">
      <dgm:prSet presAssocID="{D2E5F1CD-8FC6-4F1A-BE48-514844250B9F}" presName="imgShp" presStyleLbl="fgImgPlace1" presStyleIdx="3" presStyleCnt="6" custScaleX="121000" custScaleY="121000"/>
      <dgm:spPr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83F2D1D0-187E-457C-89A6-844BEC291363}" type="pres">
      <dgm:prSet presAssocID="{D2E5F1CD-8FC6-4F1A-BE48-514844250B9F}" presName="txShp" presStyleLbl="node1" presStyleIdx="3" presStyleCnt="6">
        <dgm:presLayoutVars>
          <dgm:bulletEnabled val="1"/>
        </dgm:presLayoutVars>
      </dgm:prSet>
      <dgm:spPr/>
    </dgm:pt>
    <dgm:pt modelId="{B4148B2D-0B45-4442-B8E7-DBBB62E8B60F}" type="pres">
      <dgm:prSet presAssocID="{2E8BFF24-AB59-4B47-B3BF-38CA30F4727B}" presName="spacing" presStyleCnt="0"/>
      <dgm:spPr/>
    </dgm:pt>
    <dgm:pt modelId="{94DC84E1-EA2C-4222-BD20-37E47908D41C}" type="pres">
      <dgm:prSet presAssocID="{60C82CFE-08CA-48E9-9828-9C54B6A9915B}" presName="composite" presStyleCnt="0"/>
      <dgm:spPr/>
    </dgm:pt>
    <dgm:pt modelId="{94025914-AC62-4C2A-858F-459D9778B204}" type="pres">
      <dgm:prSet presAssocID="{60C82CFE-08CA-48E9-9828-9C54B6A9915B}" presName="imgShp" presStyleLbl="fgImgPlace1" presStyleIdx="4" presStyleCnt="6" custScaleX="121000" custScaleY="12100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fresh RTL"/>
        </a:ext>
      </dgm:extLst>
    </dgm:pt>
    <dgm:pt modelId="{9183A43C-04EA-4F09-BDAF-4DC6455B1528}" type="pres">
      <dgm:prSet presAssocID="{60C82CFE-08CA-48E9-9828-9C54B6A9915B}" presName="txShp" presStyleLbl="node1" presStyleIdx="4" presStyleCnt="6">
        <dgm:presLayoutVars>
          <dgm:bulletEnabled val="1"/>
        </dgm:presLayoutVars>
      </dgm:prSet>
      <dgm:spPr/>
    </dgm:pt>
    <dgm:pt modelId="{CBDCC5A6-0E5E-46C1-BF81-B75F9ABE8502}" type="pres">
      <dgm:prSet presAssocID="{5ECF244E-759B-431A-B533-5DF074C7F137}" presName="spacing" presStyleCnt="0"/>
      <dgm:spPr/>
    </dgm:pt>
    <dgm:pt modelId="{380DBCEC-B0BD-4988-BC50-AADFB04D37DD}" type="pres">
      <dgm:prSet presAssocID="{CB940AEE-751B-4C92-B289-B28A2063F916}" presName="composite" presStyleCnt="0"/>
      <dgm:spPr/>
    </dgm:pt>
    <dgm:pt modelId="{A43D0B6F-4F6E-492C-BF4F-61F215CB046B}" type="pres">
      <dgm:prSet presAssocID="{CB940AEE-751B-4C92-B289-B28A2063F916}" presName="imgShp" presStyleLbl="fgImgPlace1" presStyleIdx="5" presStyleCnt="6" custScaleX="121000" custScaleY="121000"/>
      <dgm:spPr>
        <a:blipFill rotWithShape="1"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868AAB9E-76BB-426D-8623-3D285536F04C}" type="pres">
      <dgm:prSet presAssocID="{CB940AEE-751B-4C92-B289-B28A2063F916}" presName="txShp" presStyleLbl="node1" presStyleIdx="5" presStyleCnt="6">
        <dgm:presLayoutVars>
          <dgm:bulletEnabled val="1"/>
        </dgm:presLayoutVars>
      </dgm:prSet>
      <dgm:spPr/>
    </dgm:pt>
  </dgm:ptLst>
  <dgm:cxnLst>
    <dgm:cxn modelId="{540B490D-9518-4E24-A7A5-3D601302FED7}" srcId="{F753EF15-6BD2-4611-B3E2-0D93D5C2DE07}" destId="{B5B938D6-CCA5-472F-A489-6EBA00EC6ADB}" srcOrd="0" destOrd="0" parTransId="{CCDDD3EE-733D-4EA0-AA2A-5B18F583CF32}" sibTransId="{BEFD6BC0-14D1-4529-BC82-D3DB92EBC449}"/>
    <dgm:cxn modelId="{B651031E-7998-4BE5-991A-9FD52B5379BE}" type="presOf" srcId="{60C82CFE-08CA-48E9-9828-9C54B6A9915B}" destId="{9183A43C-04EA-4F09-BDAF-4DC6455B1528}" srcOrd="0" destOrd="0" presId="urn:microsoft.com/office/officeart/2005/8/layout/vList3"/>
    <dgm:cxn modelId="{57B20C2C-5BBA-42B4-92FC-C1513048667D}" srcId="{F753EF15-6BD2-4611-B3E2-0D93D5C2DE07}" destId="{CB940AEE-751B-4C92-B289-B28A2063F916}" srcOrd="5" destOrd="0" parTransId="{9540A2BB-15C6-4BC5-99D5-DBB4FDB8BF73}" sibTransId="{7B2A542D-7102-47EF-B6DB-1E7453969584}"/>
    <dgm:cxn modelId="{F9C8C23B-F339-41DA-9F05-1B762CFED233}" type="presOf" srcId="{CB940AEE-751B-4C92-B289-B28A2063F916}" destId="{868AAB9E-76BB-426D-8623-3D285536F04C}" srcOrd="0" destOrd="0" presId="urn:microsoft.com/office/officeart/2005/8/layout/vList3"/>
    <dgm:cxn modelId="{BC3DD367-059D-456D-9132-5BF504C086A5}" type="presOf" srcId="{A0635E22-2D21-47CF-BD7E-3A717C1EB4E6}" destId="{DA754032-5E58-4ABE-A429-A0615A7942F4}" srcOrd="0" destOrd="0" presId="urn:microsoft.com/office/officeart/2005/8/layout/vList3"/>
    <dgm:cxn modelId="{BA180C4C-132E-4641-961A-6024ADE8687C}" srcId="{F753EF15-6BD2-4611-B3E2-0D93D5C2DE07}" destId="{A0635E22-2D21-47CF-BD7E-3A717C1EB4E6}" srcOrd="1" destOrd="0" parTransId="{065FC5D2-9B3D-484F-854A-19EE7F0F99FD}" sibTransId="{81BB900D-8DF7-4F21-B711-B7D1AC1649DD}"/>
    <dgm:cxn modelId="{916FC680-5AF1-4E83-A73F-5230F34B1DC2}" srcId="{F753EF15-6BD2-4611-B3E2-0D93D5C2DE07}" destId="{60C82CFE-08CA-48E9-9828-9C54B6A9915B}" srcOrd="4" destOrd="0" parTransId="{7967273A-B655-4305-A54C-B1B77D01C747}" sibTransId="{5ECF244E-759B-431A-B533-5DF074C7F137}"/>
    <dgm:cxn modelId="{9B66D7A9-46F3-48A3-A0E6-BBB3DB345258}" type="presOf" srcId="{D2E5F1CD-8FC6-4F1A-BE48-514844250B9F}" destId="{83F2D1D0-187E-457C-89A6-844BEC291363}" srcOrd="0" destOrd="0" presId="urn:microsoft.com/office/officeart/2005/8/layout/vList3"/>
    <dgm:cxn modelId="{9D240CB7-8113-414F-9EC5-02D490067980}" type="presOf" srcId="{F753EF15-6BD2-4611-B3E2-0D93D5C2DE07}" destId="{85EE4509-7AC1-4296-B326-E116759595FD}" srcOrd="0" destOrd="0" presId="urn:microsoft.com/office/officeart/2005/8/layout/vList3"/>
    <dgm:cxn modelId="{DF7B84C9-08F3-4C7D-8C79-EADF3C6C8EF4}" type="presOf" srcId="{7AE4D96D-AB58-4233-A679-2EE5A43DBA74}" destId="{2803275B-29C9-4A97-9CA0-B37C23DFA3CA}" srcOrd="0" destOrd="0" presId="urn:microsoft.com/office/officeart/2005/8/layout/vList3"/>
    <dgm:cxn modelId="{D03B4EDA-EDB9-4D28-9E43-8A3CF39E13D5}" type="presOf" srcId="{B5B938D6-CCA5-472F-A489-6EBA00EC6ADB}" destId="{A2C079B4-CBDF-4B0C-A08D-24D84AD41B89}" srcOrd="0" destOrd="0" presId="urn:microsoft.com/office/officeart/2005/8/layout/vList3"/>
    <dgm:cxn modelId="{65CE30E6-A64B-4AD6-B852-38D46D2A8F54}" srcId="{F753EF15-6BD2-4611-B3E2-0D93D5C2DE07}" destId="{D2E5F1CD-8FC6-4F1A-BE48-514844250B9F}" srcOrd="3" destOrd="0" parTransId="{3C96F077-8340-4A51-B522-15902D958922}" sibTransId="{2E8BFF24-AB59-4B47-B3BF-38CA30F4727B}"/>
    <dgm:cxn modelId="{F52E59F8-3005-4E49-AE44-1FBCEF8A8DD0}" srcId="{F753EF15-6BD2-4611-B3E2-0D93D5C2DE07}" destId="{7AE4D96D-AB58-4233-A679-2EE5A43DBA74}" srcOrd="2" destOrd="0" parTransId="{B9829434-B493-4FB7-934B-710E7632CC3B}" sibTransId="{EACAC74D-7398-4B76-A0DD-F65CAFB03E99}"/>
    <dgm:cxn modelId="{95D057B2-2879-43D0-A46A-E7207FFF1AD8}" type="presParOf" srcId="{85EE4509-7AC1-4296-B326-E116759595FD}" destId="{6A2D40CC-B5CD-45B9-87FF-7130DCA68363}" srcOrd="0" destOrd="0" presId="urn:microsoft.com/office/officeart/2005/8/layout/vList3"/>
    <dgm:cxn modelId="{1FBA185E-15B0-4C0A-BFFA-0D42564304BA}" type="presParOf" srcId="{6A2D40CC-B5CD-45B9-87FF-7130DCA68363}" destId="{ADDC3FA6-DF6A-4A8F-8DD2-28899C373C3B}" srcOrd="0" destOrd="0" presId="urn:microsoft.com/office/officeart/2005/8/layout/vList3"/>
    <dgm:cxn modelId="{9CC43125-2597-4378-9AD7-5F96F9CD4771}" type="presParOf" srcId="{6A2D40CC-B5CD-45B9-87FF-7130DCA68363}" destId="{A2C079B4-CBDF-4B0C-A08D-24D84AD41B89}" srcOrd="1" destOrd="0" presId="urn:microsoft.com/office/officeart/2005/8/layout/vList3"/>
    <dgm:cxn modelId="{86C567F2-E471-4B8F-9F1C-B85AA0547DC4}" type="presParOf" srcId="{85EE4509-7AC1-4296-B326-E116759595FD}" destId="{3B10BE7F-5216-4BAA-A125-A8EE11651655}" srcOrd="1" destOrd="0" presId="urn:microsoft.com/office/officeart/2005/8/layout/vList3"/>
    <dgm:cxn modelId="{7CE2E639-DB28-4FB3-8657-BD2A0FF1FC6D}" type="presParOf" srcId="{85EE4509-7AC1-4296-B326-E116759595FD}" destId="{32FA4426-7B25-4989-B763-78312A2A48AD}" srcOrd="2" destOrd="0" presId="urn:microsoft.com/office/officeart/2005/8/layout/vList3"/>
    <dgm:cxn modelId="{14DBBECF-D67C-47CB-9905-1A635284297A}" type="presParOf" srcId="{32FA4426-7B25-4989-B763-78312A2A48AD}" destId="{25D70486-B4D2-41A4-8077-5CBF0E837788}" srcOrd="0" destOrd="0" presId="urn:microsoft.com/office/officeart/2005/8/layout/vList3"/>
    <dgm:cxn modelId="{B8FCC251-5407-45FD-B4C2-2FB2A274E18E}" type="presParOf" srcId="{32FA4426-7B25-4989-B763-78312A2A48AD}" destId="{DA754032-5E58-4ABE-A429-A0615A7942F4}" srcOrd="1" destOrd="0" presId="urn:microsoft.com/office/officeart/2005/8/layout/vList3"/>
    <dgm:cxn modelId="{8D268D58-7BEF-4FEA-A89D-5B3276A41065}" type="presParOf" srcId="{85EE4509-7AC1-4296-B326-E116759595FD}" destId="{733A5FE5-72CC-4379-9CB1-F0E271C2F5E8}" srcOrd="3" destOrd="0" presId="urn:microsoft.com/office/officeart/2005/8/layout/vList3"/>
    <dgm:cxn modelId="{0A53ADAC-391C-4961-9615-D6E4BB9F6A10}" type="presParOf" srcId="{85EE4509-7AC1-4296-B326-E116759595FD}" destId="{F0D55682-8243-4077-A705-2239D4BFB319}" srcOrd="4" destOrd="0" presId="urn:microsoft.com/office/officeart/2005/8/layout/vList3"/>
    <dgm:cxn modelId="{303B9C0B-9D65-4B8D-AF3E-7767789EAD86}" type="presParOf" srcId="{F0D55682-8243-4077-A705-2239D4BFB319}" destId="{90319632-E611-4F30-A8CE-1A3A3361A9C0}" srcOrd="0" destOrd="0" presId="urn:microsoft.com/office/officeart/2005/8/layout/vList3"/>
    <dgm:cxn modelId="{B77352C6-962A-438B-8401-472CC7E6E7AD}" type="presParOf" srcId="{F0D55682-8243-4077-A705-2239D4BFB319}" destId="{2803275B-29C9-4A97-9CA0-B37C23DFA3CA}" srcOrd="1" destOrd="0" presId="urn:microsoft.com/office/officeart/2005/8/layout/vList3"/>
    <dgm:cxn modelId="{767EAF8C-14CB-4D48-8731-C85631EC813C}" type="presParOf" srcId="{85EE4509-7AC1-4296-B326-E116759595FD}" destId="{60FBDE9F-9585-4409-91B5-9AB45B37C1EC}" srcOrd="5" destOrd="0" presId="urn:microsoft.com/office/officeart/2005/8/layout/vList3"/>
    <dgm:cxn modelId="{12F33CEC-D556-4A15-B8BA-F3A60FC6EDC3}" type="presParOf" srcId="{85EE4509-7AC1-4296-B326-E116759595FD}" destId="{E78084BF-6EAB-47E4-AF83-6ECB968C1654}" srcOrd="6" destOrd="0" presId="urn:microsoft.com/office/officeart/2005/8/layout/vList3"/>
    <dgm:cxn modelId="{617A62CA-2722-4797-880E-4EA0D702536B}" type="presParOf" srcId="{E78084BF-6EAB-47E4-AF83-6ECB968C1654}" destId="{20EE75A2-19AE-481D-9545-3C00BA272B48}" srcOrd="0" destOrd="0" presId="urn:microsoft.com/office/officeart/2005/8/layout/vList3"/>
    <dgm:cxn modelId="{E3F891AC-DF43-4590-87D6-596896BC03D4}" type="presParOf" srcId="{E78084BF-6EAB-47E4-AF83-6ECB968C1654}" destId="{83F2D1D0-187E-457C-89A6-844BEC291363}" srcOrd="1" destOrd="0" presId="urn:microsoft.com/office/officeart/2005/8/layout/vList3"/>
    <dgm:cxn modelId="{915659CD-7FDD-4BB1-BAE1-E9D78D812635}" type="presParOf" srcId="{85EE4509-7AC1-4296-B326-E116759595FD}" destId="{B4148B2D-0B45-4442-B8E7-DBBB62E8B60F}" srcOrd="7" destOrd="0" presId="urn:microsoft.com/office/officeart/2005/8/layout/vList3"/>
    <dgm:cxn modelId="{259AD145-E98B-4540-A460-029ED30A4B02}" type="presParOf" srcId="{85EE4509-7AC1-4296-B326-E116759595FD}" destId="{94DC84E1-EA2C-4222-BD20-37E47908D41C}" srcOrd="8" destOrd="0" presId="urn:microsoft.com/office/officeart/2005/8/layout/vList3"/>
    <dgm:cxn modelId="{AA4D2917-A937-4003-B2F0-F6387F626A7B}" type="presParOf" srcId="{94DC84E1-EA2C-4222-BD20-37E47908D41C}" destId="{94025914-AC62-4C2A-858F-459D9778B204}" srcOrd="0" destOrd="0" presId="urn:microsoft.com/office/officeart/2005/8/layout/vList3"/>
    <dgm:cxn modelId="{EC280F7D-7C6A-499C-A708-A24E6D44DA7F}" type="presParOf" srcId="{94DC84E1-EA2C-4222-BD20-37E47908D41C}" destId="{9183A43C-04EA-4F09-BDAF-4DC6455B1528}" srcOrd="1" destOrd="0" presId="urn:microsoft.com/office/officeart/2005/8/layout/vList3"/>
    <dgm:cxn modelId="{75759AF7-3FD2-4FCB-8D92-C342DA5E69D2}" type="presParOf" srcId="{85EE4509-7AC1-4296-B326-E116759595FD}" destId="{CBDCC5A6-0E5E-46C1-BF81-B75F9ABE8502}" srcOrd="9" destOrd="0" presId="urn:microsoft.com/office/officeart/2005/8/layout/vList3"/>
    <dgm:cxn modelId="{9FF22B33-9746-4D25-931F-A05DCC42EB6F}" type="presParOf" srcId="{85EE4509-7AC1-4296-B326-E116759595FD}" destId="{380DBCEC-B0BD-4988-BC50-AADFB04D37DD}" srcOrd="10" destOrd="0" presId="urn:microsoft.com/office/officeart/2005/8/layout/vList3"/>
    <dgm:cxn modelId="{9C60512F-00CE-4738-8774-F3DF72B1E4D0}" type="presParOf" srcId="{380DBCEC-B0BD-4988-BC50-AADFB04D37DD}" destId="{A43D0B6F-4F6E-492C-BF4F-61F215CB046B}" srcOrd="0" destOrd="0" presId="urn:microsoft.com/office/officeart/2005/8/layout/vList3"/>
    <dgm:cxn modelId="{2F434906-489D-40C7-8B33-245CDB960BC1}" type="presParOf" srcId="{380DBCEC-B0BD-4988-BC50-AADFB04D37DD}" destId="{868AAB9E-76BB-426D-8623-3D285536F04C}" srcOrd="1" destOrd="0" presId="urn:microsoft.com/office/officeart/2005/8/layout/vList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8D3EA96-443D-41DC-B6D2-108AE3498F71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4D6DD9B-8FB1-471D-924E-103DEDC0C394}">
      <dgm:prSet/>
      <dgm:spPr/>
      <dgm:t>
        <a:bodyPr/>
        <a:lstStyle/>
        <a:p>
          <a:r>
            <a:rPr lang="en-US" dirty="0"/>
            <a:t>Build and extend</a:t>
          </a:r>
        </a:p>
      </dgm:t>
    </dgm:pt>
    <dgm:pt modelId="{DE6064A4-8098-4FCD-89A0-F1E754929486}" type="parTrans" cxnId="{A3E13273-00E4-44F7-8FC8-8AD35B0009C1}">
      <dgm:prSet/>
      <dgm:spPr/>
      <dgm:t>
        <a:bodyPr/>
        <a:lstStyle/>
        <a:p>
          <a:endParaRPr lang="en-US"/>
        </a:p>
      </dgm:t>
    </dgm:pt>
    <dgm:pt modelId="{EB4F61D8-8599-42FC-828B-D1491793DAFD}" type="sibTrans" cxnId="{A3E13273-00E4-44F7-8FC8-8AD35B0009C1}">
      <dgm:prSet/>
      <dgm:spPr/>
      <dgm:t>
        <a:bodyPr/>
        <a:lstStyle/>
        <a:p>
          <a:endParaRPr lang="en-US"/>
        </a:p>
      </dgm:t>
    </dgm:pt>
    <dgm:pt modelId="{9BCB0F9E-F039-483B-9206-D918E670BD23}">
      <dgm:prSet custT="1"/>
      <dgm:spPr/>
      <dgm:t>
        <a:bodyPr/>
        <a:lstStyle/>
        <a:p>
          <a:r>
            <a:rPr lang="en-US" sz="1800" dirty="0"/>
            <a:t>Build and extend community of practice to support state level data analyses. </a:t>
          </a:r>
        </a:p>
      </dgm:t>
    </dgm:pt>
    <dgm:pt modelId="{0D4472BE-B1E3-4754-A1C0-D7305FB90C23}" type="parTrans" cxnId="{F1A80744-9B89-4E30-9CDB-7D89D4D1A31A}">
      <dgm:prSet/>
      <dgm:spPr/>
      <dgm:t>
        <a:bodyPr/>
        <a:lstStyle/>
        <a:p>
          <a:endParaRPr lang="en-US"/>
        </a:p>
      </dgm:t>
    </dgm:pt>
    <dgm:pt modelId="{968A7B64-70AB-4EBD-AB9A-2159B55FBC6B}" type="sibTrans" cxnId="{F1A80744-9B89-4E30-9CDB-7D89D4D1A31A}">
      <dgm:prSet/>
      <dgm:spPr/>
      <dgm:t>
        <a:bodyPr/>
        <a:lstStyle/>
        <a:p>
          <a:endParaRPr lang="en-US"/>
        </a:p>
      </dgm:t>
    </dgm:pt>
    <dgm:pt modelId="{0E1A978C-CE0D-4651-A938-5AEF2AFB93E2}">
      <dgm:prSet/>
      <dgm:spPr/>
      <dgm:t>
        <a:bodyPr/>
        <a:lstStyle/>
        <a:p>
          <a:r>
            <a:rPr lang="en-US"/>
            <a:t>Enhance</a:t>
          </a:r>
        </a:p>
      </dgm:t>
    </dgm:pt>
    <dgm:pt modelId="{EF51AB12-6973-4996-BB33-CBF9C667DCA8}" type="parTrans" cxnId="{8A649580-1924-48EC-A520-C8D71F19DD9A}">
      <dgm:prSet/>
      <dgm:spPr/>
      <dgm:t>
        <a:bodyPr/>
        <a:lstStyle/>
        <a:p>
          <a:endParaRPr lang="en-US"/>
        </a:p>
      </dgm:t>
    </dgm:pt>
    <dgm:pt modelId="{EE7DB5E4-2732-404D-92AB-7136C1B24FAE}" type="sibTrans" cxnId="{8A649580-1924-48EC-A520-C8D71F19DD9A}">
      <dgm:prSet/>
      <dgm:spPr/>
      <dgm:t>
        <a:bodyPr/>
        <a:lstStyle/>
        <a:p>
          <a:endParaRPr lang="en-US"/>
        </a:p>
      </dgm:t>
    </dgm:pt>
    <dgm:pt modelId="{E4ACB26A-1471-49A8-B85F-AE2CD76499F1}">
      <dgm:prSet custT="1"/>
      <dgm:spPr/>
      <dgm:t>
        <a:bodyPr/>
        <a:lstStyle/>
        <a:p>
          <a:r>
            <a:rPr lang="en-US" sz="1800" dirty="0"/>
            <a:t>Enhance demographic, race, ethnicity, geographic, and language data collection to allow for population - specific analyses.</a:t>
          </a:r>
        </a:p>
      </dgm:t>
    </dgm:pt>
    <dgm:pt modelId="{6E1E8E32-15DC-49C1-B590-0FC7C2F47A07}" type="parTrans" cxnId="{4767E7D1-4597-4FCC-A31C-57EBDC419965}">
      <dgm:prSet/>
      <dgm:spPr/>
      <dgm:t>
        <a:bodyPr/>
        <a:lstStyle/>
        <a:p>
          <a:endParaRPr lang="en-US"/>
        </a:p>
      </dgm:t>
    </dgm:pt>
    <dgm:pt modelId="{E9623CAC-0538-47FA-A293-FD9CB742964E}" type="sibTrans" cxnId="{4767E7D1-4597-4FCC-A31C-57EBDC419965}">
      <dgm:prSet/>
      <dgm:spPr/>
      <dgm:t>
        <a:bodyPr/>
        <a:lstStyle/>
        <a:p>
          <a:endParaRPr lang="en-US"/>
        </a:p>
      </dgm:t>
    </dgm:pt>
    <dgm:pt modelId="{EEC056FE-B6BA-4FFB-9537-3F3153AFE160}">
      <dgm:prSet/>
      <dgm:spPr/>
      <dgm:t>
        <a:bodyPr/>
        <a:lstStyle/>
        <a:p>
          <a:r>
            <a:rPr lang="en-US"/>
            <a:t>Engage in</a:t>
          </a:r>
        </a:p>
      </dgm:t>
    </dgm:pt>
    <dgm:pt modelId="{37C04B50-D0FC-4607-946B-18FDBCA48A0C}" type="parTrans" cxnId="{0CDA5B0D-863A-4B4B-ABA6-BABF33847338}">
      <dgm:prSet/>
      <dgm:spPr/>
      <dgm:t>
        <a:bodyPr/>
        <a:lstStyle/>
        <a:p>
          <a:endParaRPr lang="en-US"/>
        </a:p>
      </dgm:t>
    </dgm:pt>
    <dgm:pt modelId="{646AAFDE-1288-46E1-A8BC-77727CBDA033}" type="sibTrans" cxnId="{0CDA5B0D-863A-4B4B-ABA6-BABF33847338}">
      <dgm:prSet/>
      <dgm:spPr/>
      <dgm:t>
        <a:bodyPr/>
        <a:lstStyle/>
        <a:p>
          <a:endParaRPr lang="en-US"/>
        </a:p>
      </dgm:t>
    </dgm:pt>
    <dgm:pt modelId="{249C88F5-AF37-40BD-AB91-AC8B21A102F3}">
      <dgm:prSet custT="1"/>
      <dgm:spPr/>
      <dgm:t>
        <a:bodyPr/>
        <a:lstStyle/>
        <a:p>
          <a:r>
            <a:rPr lang="en-US" sz="1800" dirty="0"/>
            <a:t>Engage in analyses to understand disparities in access to services, and eligibility processes, which may bias available data. </a:t>
          </a:r>
        </a:p>
      </dgm:t>
    </dgm:pt>
    <dgm:pt modelId="{AA12DC2F-C8C0-43B0-BC91-02E2875215D8}" type="parTrans" cxnId="{6F995FC6-BE3D-4C3E-809C-3D7F88282783}">
      <dgm:prSet/>
      <dgm:spPr/>
      <dgm:t>
        <a:bodyPr/>
        <a:lstStyle/>
        <a:p>
          <a:endParaRPr lang="en-US"/>
        </a:p>
      </dgm:t>
    </dgm:pt>
    <dgm:pt modelId="{AA5C0884-7694-49E2-BDFE-CE8C31C4EAFA}" type="sibTrans" cxnId="{6F995FC6-BE3D-4C3E-809C-3D7F88282783}">
      <dgm:prSet/>
      <dgm:spPr/>
      <dgm:t>
        <a:bodyPr/>
        <a:lstStyle/>
        <a:p>
          <a:endParaRPr lang="en-US"/>
        </a:p>
      </dgm:t>
    </dgm:pt>
    <dgm:pt modelId="{DF07EE99-25D2-42DE-B768-5ECFD6CCA647}">
      <dgm:prSet/>
      <dgm:spPr/>
      <dgm:t>
        <a:bodyPr/>
        <a:lstStyle/>
        <a:p>
          <a:r>
            <a:rPr lang="en-US"/>
            <a:t>Extend</a:t>
          </a:r>
        </a:p>
      </dgm:t>
    </dgm:pt>
    <dgm:pt modelId="{5F83CC60-1084-4468-8B3F-25DEE2A8078F}" type="parTrans" cxnId="{86177447-8773-4708-A51C-C64E5CFE3EFE}">
      <dgm:prSet/>
      <dgm:spPr/>
      <dgm:t>
        <a:bodyPr/>
        <a:lstStyle/>
        <a:p>
          <a:endParaRPr lang="en-US"/>
        </a:p>
      </dgm:t>
    </dgm:pt>
    <dgm:pt modelId="{4162FDFA-636D-4ED4-A691-4B1186C23A2D}" type="sibTrans" cxnId="{86177447-8773-4708-A51C-C64E5CFE3EFE}">
      <dgm:prSet/>
      <dgm:spPr/>
      <dgm:t>
        <a:bodyPr/>
        <a:lstStyle/>
        <a:p>
          <a:endParaRPr lang="en-US"/>
        </a:p>
      </dgm:t>
    </dgm:pt>
    <dgm:pt modelId="{B07EDC2A-9ABE-4632-9BA4-C5C1FBCD7F8F}">
      <dgm:prSet custT="1"/>
      <dgm:spPr/>
      <dgm:t>
        <a:bodyPr/>
        <a:lstStyle/>
        <a:p>
          <a:r>
            <a:rPr lang="en-US" sz="1800" dirty="0"/>
            <a:t>Extend outreach to communities to enhance data collection.</a:t>
          </a:r>
        </a:p>
      </dgm:t>
    </dgm:pt>
    <dgm:pt modelId="{79A49F14-FAA9-436A-B280-560BEAFBFF95}" type="parTrans" cxnId="{99F13405-8684-4292-BCBA-A21140711724}">
      <dgm:prSet/>
      <dgm:spPr/>
      <dgm:t>
        <a:bodyPr/>
        <a:lstStyle/>
        <a:p>
          <a:endParaRPr lang="en-US"/>
        </a:p>
      </dgm:t>
    </dgm:pt>
    <dgm:pt modelId="{212A3646-AE51-4CC9-9B61-6602D8FA9B9A}" type="sibTrans" cxnId="{99F13405-8684-4292-BCBA-A21140711724}">
      <dgm:prSet/>
      <dgm:spPr/>
      <dgm:t>
        <a:bodyPr/>
        <a:lstStyle/>
        <a:p>
          <a:endParaRPr lang="en-US"/>
        </a:p>
      </dgm:t>
    </dgm:pt>
    <dgm:pt modelId="{934C9788-A878-4F4F-843A-4D926CF0509E}" type="pres">
      <dgm:prSet presAssocID="{E8D3EA96-443D-41DC-B6D2-108AE3498F71}" presName="Name0" presStyleCnt="0">
        <dgm:presLayoutVars>
          <dgm:dir/>
          <dgm:animLvl val="lvl"/>
          <dgm:resizeHandles val="exact"/>
        </dgm:presLayoutVars>
      </dgm:prSet>
      <dgm:spPr/>
    </dgm:pt>
    <dgm:pt modelId="{3DBC572D-AC7C-4F3D-97F7-488A1C0666D1}" type="pres">
      <dgm:prSet presAssocID="{F4D6DD9B-8FB1-471D-924E-103DEDC0C394}" presName="linNode" presStyleCnt="0"/>
      <dgm:spPr/>
    </dgm:pt>
    <dgm:pt modelId="{9C4C697D-6E75-4C59-977B-1B213D21F107}" type="pres">
      <dgm:prSet presAssocID="{F4D6DD9B-8FB1-471D-924E-103DEDC0C394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41E47B8E-F24D-4619-8536-CA3617BEAAD8}" type="pres">
      <dgm:prSet presAssocID="{F4D6DD9B-8FB1-471D-924E-103DEDC0C394}" presName="descendantText" presStyleLbl="alignAccFollowNode1" presStyleIdx="0" presStyleCnt="4">
        <dgm:presLayoutVars>
          <dgm:bulletEnabled/>
        </dgm:presLayoutVars>
      </dgm:prSet>
      <dgm:spPr/>
    </dgm:pt>
    <dgm:pt modelId="{56BBFE94-7A38-4DE3-8C4B-74B9DC80F250}" type="pres">
      <dgm:prSet presAssocID="{EB4F61D8-8599-42FC-828B-D1491793DAFD}" presName="sp" presStyleCnt="0"/>
      <dgm:spPr/>
    </dgm:pt>
    <dgm:pt modelId="{C0ACB6D8-AE19-4EB6-B965-A2BBAEC5D881}" type="pres">
      <dgm:prSet presAssocID="{0E1A978C-CE0D-4651-A938-5AEF2AFB93E2}" presName="linNode" presStyleCnt="0"/>
      <dgm:spPr/>
    </dgm:pt>
    <dgm:pt modelId="{522DA766-01BA-4C53-9C85-5D53840BFA3B}" type="pres">
      <dgm:prSet presAssocID="{0E1A978C-CE0D-4651-A938-5AEF2AFB93E2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191C120C-4DB3-48E0-86BC-D9E9B34995ED}" type="pres">
      <dgm:prSet presAssocID="{0E1A978C-CE0D-4651-A938-5AEF2AFB93E2}" presName="descendantText" presStyleLbl="alignAccFollowNode1" presStyleIdx="1" presStyleCnt="4">
        <dgm:presLayoutVars>
          <dgm:bulletEnabled/>
        </dgm:presLayoutVars>
      </dgm:prSet>
      <dgm:spPr/>
    </dgm:pt>
    <dgm:pt modelId="{04D12FCB-D9E3-4C82-BE77-CD011AEF1450}" type="pres">
      <dgm:prSet presAssocID="{EE7DB5E4-2732-404D-92AB-7136C1B24FAE}" presName="sp" presStyleCnt="0"/>
      <dgm:spPr/>
    </dgm:pt>
    <dgm:pt modelId="{8311D861-60AC-4895-ABB5-F342355C06FF}" type="pres">
      <dgm:prSet presAssocID="{EEC056FE-B6BA-4FFB-9537-3F3153AFE160}" presName="linNode" presStyleCnt="0"/>
      <dgm:spPr/>
    </dgm:pt>
    <dgm:pt modelId="{767293F5-9925-40E7-9603-CD6C85EB7E0E}" type="pres">
      <dgm:prSet presAssocID="{EEC056FE-B6BA-4FFB-9537-3F3153AFE160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D79B420E-70DB-40E3-950D-5A4B2B979FAD}" type="pres">
      <dgm:prSet presAssocID="{EEC056FE-B6BA-4FFB-9537-3F3153AFE160}" presName="descendantText" presStyleLbl="alignAccFollowNode1" presStyleIdx="2" presStyleCnt="4">
        <dgm:presLayoutVars>
          <dgm:bulletEnabled/>
        </dgm:presLayoutVars>
      </dgm:prSet>
      <dgm:spPr/>
    </dgm:pt>
    <dgm:pt modelId="{4C1392EB-2EF5-472E-933D-0F91A3947864}" type="pres">
      <dgm:prSet presAssocID="{646AAFDE-1288-46E1-A8BC-77727CBDA033}" presName="sp" presStyleCnt="0"/>
      <dgm:spPr/>
    </dgm:pt>
    <dgm:pt modelId="{95A739CB-F448-4943-9A77-24C4C2A60537}" type="pres">
      <dgm:prSet presAssocID="{DF07EE99-25D2-42DE-B768-5ECFD6CCA647}" presName="linNode" presStyleCnt="0"/>
      <dgm:spPr/>
    </dgm:pt>
    <dgm:pt modelId="{2EFD636B-D36A-4F05-991F-E71612DC7CA5}" type="pres">
      <dgm:prSet presAssocID="{DF07EE99-25D2-42DE-B768-5ECFD6CCA647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FBBA3D27-6F66-4701-890F-A793F7214CD1}" type="pres">
      <dgm:prSet presAssocID="{DF07EE99-25D2-42DE-B768-5ECFD6CCA647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C2C47C00-D502-4F18-B1FA-E5E3746C65C6}" type="presOf" srcId="{0E1A978C-CE0D-4651-A938-5AEF2AFB93E2}" destId="{522DA766-01BA-4C53-9C85-5D53840BFA3B}" srcOrd="0" destOrd="0" presId="urn:microsoft.com/office/officeart/2016/7/layout/VerticalSolidActionList"/>
    <dgm:cxn modelId="{99F13405-8684-4292-BCBA-A21140711724}" srcId="{DF07EE99-25D2-42DE-B768-5ECFD6CCA647}" destId="{B07EDC2A-9ABE-4632-9BA4-C5C1FBCD7F8F}" srcOrd="0" destOrd="0" parTransId="{79A49F14-FAA9-436A-B280-560BEAFBFF95}" sibTransId="{212A3646-AE51-4CC9-9B61-6602D8FA9B9A}"/>
    <dgm:cxn modelId="{24D2630A-85A9-4D7C-B65F-ADAFBD54EA68}" type="presOf" srcId="{EEC056FE-B6BA-4FFB-9537-3F3153AFE160}" destId="{767293F5-9925-40E7-9603-CD6C85EB7E0E}" srcOrd="0" destOrd="0" presId="urn:microsoft.com/office/officeart/2016/7/layout/VerticalSolidActionList"/>
    <dgm:cxn modelId="{0CDA5B0D-863A-4B4B-ABA6-BABF33847338}" srcId="{E8D3EA96-443D-41DC-B6D2-108AE3498F71}" destId="{EEC056FE-B6BA-4FFB-9537-3F3153AFE160}" srcOrd="2" destOrd="0" parTransId="{37C04B50-D0FC-4607-946B-18FDBCA48A0C}" sibTransId="{646AAFDE-1288-46E1-A8BC-77727CBDA033}"/>
    <dgm:cxn modelId="{F753281B-C46F-4E51-99CF-AB1FB60AF8F9}" type="presOf" srcId="{DF07EE99-25D2-42DE-B768-5ECFD6CCA647}" destId="{2EFD636B-D36A-4F05-991F-E71612DC7CA5}" srcOrd="0" destOrd="0" presId="urn:microsoft.com/office/officeart/2016/7/layout/VerticalSolidActionList"/>
    <dgm:cxn modelId="{9DFF1C20-70A3-4E79-ABC6-11BFDC93CD66}" type="presOf" srcId="{249C88F5-AF37-40BD-AB91-AC8B21A102F3}" destId="{D79B420E-70DB-40E3-950D-5A4B2B979FAD}" srcOrd="0" destOrd="0" presId="urn:microsoft.com/office/officeart/2016/7/layout/VerticalSolidActionList"/>
    <dgm:cxn modelId="{F1A80744-9B89-4E30-9CDB-7D89D4D1A31A}" srcId="{F4D6DD9B-8FB1-471D-924E-103DEDC0C394}" destId="{9BCB0F9E-F039-483B-9206-D918E670BD23}" srcOrd="0" destOrd="0" parTransId="{0D4472BE-B1E3-4754-A1C0-D7305FB90C23}" sibTransId="{968A7B64-70AB-4EBD-AB9A-2159B55FBC6B}"/>
    <dgm:cxn modelId="{86177447-8773-4708-A51C-C64E5CFE3EFE}" srcId="{E8D3EA96-443D-41DC-B6D2-108AE3498F71}" destId="{DF07EE99-25D2-42DE-B768-5ECFD6CCA647}" srcOrd="3" destOrd="0" parTransId="{5F83CC60-1084-4468-8B3F-25DEE2A8078F}" sibTransId="{4162FDFA-636D-4ED4-A691-4B1186C23A2D}"/>
    <dgm:cxn modelId="{0B01FD68-A12A-4E93-820C-AC001B50F6E0}" type="presOf" srcId="{F4D6DD9B-8FB1-471D-924E-103DEDC0C394}" destId="{9C4C697D-6E75-4C59-977B-1B213D21F107}" srcOrd="0" destOrd="0" presId="urn:microsoft.com/office/officeart/2016/7/layout/VerticalSolidActionList"/>
    <dgm:cxn modelId="{A6890251-2FB5-4143-8B7A-211E571DBF79}" type="presOf" srcId="{9BCB0F9E-F039-483B-9206-D918E670BD23}" destId="{41E47B8E-F24D-4619-8536-CA3617BEAAD8}" srcOrd="0" destOrd="0" presId="urn:microsoft.com/office/officeart/2016/7/layout/VerticalSolidActionList"/>
    <dgm:cxn modelId="{A3E13273-00E4-44F7-8FC8-8AD35B0009C1}" srcId="{E8D3EA96-443D-41DC-B6D2-108AE3498F71}" destId="{F4D6DD9B-8FB1-471D-924E-103DEDC0C394}" srcOrd="0" destOrd="0" parTransId="{DE6064A4-8098-4FCD-89A0-F1E754929486}" sibTransId="{EB4F61D8-8599-42FC-828B-D1491793DAFD}"/>
    <dgm:cxn modelId="{8A649580-1924-48EC-A520-C8D71F19DD9A}" srcId="{E8D3EA96-443D-41DC-B6D2-108AE3498F71}" destId="{0E1A978C-CE0D-4651-A938-5AEF2AFB93E2}" srcOrd="1" destOrd="0" parTransId="{EF51AB12-6973-4996-BB33-CBF9C667DCA8}" sibTransId="{EE7DB5E4-2732-404D-92AB-7136C1B24FAE}"/>
    <dgm:cxn modelId="{16262199-A474-49C3-8DF2-090763AED8DE}" type="presOf" srcId="{B07EDC2A-9ABE-4632-9BA4-C5C1FBCD7F8F}" destId="{FBBA3D27-6F66-4701-890F-A793F7214CD1}" srcOrd="0" destOrd="0" presId="urn:microsoft.com/office/officeart/2016/7/layout/VerticalSolidActionList"/>
    <dgm:cxn modelId="{330FE7BF-6F68-478A-A3AA-0EB595BE387E}" type="presOf" srcId="{E4ACB26A-1471-49A8-B85F-AE2CD76499F1}" destId="{191C120C-4DB3-48E0-86BC-D9E9B34995ED}" srcOrd="0" destOrd="0" presId="urn:microsoft.com/office/officeart/2016/7/layout/VerticalSolidActionList"/>
    <dgm:cxn modelId="{6F995FC6-BE3D-4C3E-809C-3D7F88282783}" srcId="{EEC056FE-B6BA-4FFB-9537-3F3153AFE160}" destId="{249C88F5-AF37-40BD-AB91-AC8B21A102F3}" srcOrd="0" destOrd="0" parTransId="{AA12DC2F-C8C0-43B0-BC91-02E2875215D8}" sibTransId="{AA5C0884-7694-49E2-BDFE-CE8C31C4EAFA}"/>
    <dgm:cxn modelId="{4767E7D1-4597-4FCC-A31C-57EBDC419965}" srcId="{0E1A978C-CE0D-4651-A938-5AEF2AFB93E2}" destId="{E4ACB26A-1471-49A8-B85F-AE2CD76499F1}" srcOrd="0" destOrd="0" parTransId="{6E1E8E32-15DC-49C1-B590-0FC7C2F47A07}" sibTransId="{E9623CAC-0538-47FA-A293-FD9CB742964E}"/>
    <dgm:cxn modelId="{262306FC-3994-40A2-958B-5E32FB096839}" type="presOf" srcId="{E8D3EA96-443D-41DC-B6D2-108AE3498F71}" destId="{934C9788-A878-4F4F-843A-4D926CF0509E}" srcOrd="0" destOrd="0" presId="urn:microsoft.com/office/officeart/2016/7/layout/VerticalSolidActionList"/>
    <dgm:cxn modelId="{AE321020-6FFD-48B0-A501-5446399CFDCC}" type="presParOf" srcId="{934C9788-A878-4F4F-843A-4D926CF0509E}" destId="{3DBC572D-AC7C-4F3D-97F7-488A1C0666D1}" srcOrd="0" destOrd="0" presId="urn:microsoft.com/office/officeart/2016/7/layout/VerticalSolidActionList"/>
    <dgm:cxn modelId="{C447AB3C-4049-4ED6-A609-0408CDAEB1E3}" type="presParOf" srcId="{3DBC572D-AC7C-4F3D-97F7-488A1C0666D1}" destId="{9C4C697D-6E75-4C59-977B-1B213D21F107}" srcOrd="0" destOrd="0" presId="urn:microsoft.com/office/officeart/2016/7/layout/VerticalSolidActionList"/>
    <dgm:cxn modelId="{6E05200C-5E88-44A8-959A-8674BB7F0C6F}" type="presParOf" srcId="{3DBC572D-AC7C-4F3D-97F7-488A1C0666D1}" destId="{41E47B8E-F24D-4619-8536-CA3617BEAAD8}" srcOrd="1" destOrd="0" presId="urn:microsoft.com/office/officeart/2016/7/layout/VerticalSolidActionList"/>
    <dgm:cxn modelId="{E93E326A-5870-4612-A6DD-3806B60DA135}" type="presParOf" srcId="{934C9788-A878-4F4F-843A-4D926CF0509E}" destId="{56BBFE94-7A38-4DE3-8C4B-74B9DC80F250}" srcOrd="1" destOrd="0" presId="urn:microsoft.com/office/officeart/2016/7/layout/VerticalSolidActionList"/>
    <dgm:cxn modelId="{AA31BCEB-4C8C-4169-B2B5-C3EFEAB7A5A6}" type="presParOf" srcId="{934C9788-A878-4F4F-843A-4D926CF0509E}" destId="{C0ACB6D8-AE19-4EB6-B965-A2BBAEC5D881}" srcOrd="2" destOrd="0" presId="urn:microsoft.com/office/officeart/2016/7/layout/VerticalSolidActionList"/>
    <dgm:cxn modelId="{F8E9BBD9-E90E-4197-A7A1-3DDA62F369DB}" type="presParOf" srcId="{C0ACB6D8-AE19-4EB6-B965-A2BBAEC5D881}" destId="{522DA766-01BA-4C53-9C85-5D53840BFA3B}" srcOrd="0" destOrd="0" presId="urn:microsoft.com/office/officeart/2016/7/layout/VerticalSolidActionList"/>
    <dgm:cxn modelId="{ABA5E5FE-9501-4BAB-939F-E292DB08E944}" type="presParOf" srcId="{C0ACB6D8-AE19-4EB6-B965-A2BBAEC5D881}" destId="{191C120C-4DB3-48E0-86BC-D9E9B34995ED}" srcOrd="1" destOrd="0" presId="urn:microsoft.com/office/officeart/2016/7/layout/VerticalSolidActionList"/>
    <dgm:cxn modelId="{DD4D7997-9E6B-4FF4-8EFD-DDA65281CAC6}" type="presParOf" srcId="{934C9788-A878-4F4F-843A-4D926CF0509E}" destId="{04D12FCB-D9E3-4C82-BE77-CD011AEF1450}" srcOrd="3" destOrd="0" presId="urn:microsoft.com/office/officeart/2016/7/layout/VerticalSolidActionList"/>
    <dgm:cxn modelId="{153682CC-EDE5-4FEF-A88C-FE9D9F123A1F}" type="presParOf" srcId="{934C9788-A878-4F4F-843A-4D926CF0509E}" destId="{8311D861-60AC-4895-ABB5-F342355C06FF}" srcOrd="4" destOrd="0" presId="urn:microsoft.com/office/officeart/2016/7/layout/VerticalSolidActionList"/>
    <dgm:cxn modelId="{86035C7B-2A78-41AD-90C4-1826015A990C}" type="presParOf" srcId="{8311D861-60AC-4895-ABB5-F342355C06FF}" destId="{767293F5-9925-40E7-9603-CD6C85EB7E0E}" srcOrd="0" destOrd="0" presId="urn:microsoft.com/office/officeart/2016/7/layout/VerticalSolidActionList"/>
    <dgm:cxn modelId="{EA2E377F-97C7-487E-B8B6-F1C156A758D2}" type="presParOf" srcId="{8311D861-60AC-4895-ABB5-F342355C06FF}" destId="{D79B420E-70DB-40E3-950D-5A4B2B979FAD}" srcOrd="1" destOrd="0" presId="urn:microsoft.com/office/officeart/2016/7/layout/VerticalSolidActionList"/>
    <dgm:cxn modelId="{F2B16DD4-A747-448D-AA18-6F0C630ACB52}" type="presParOf" srcId="{934C9788-A878-4F4F-843A-4D926CF0509E}" destId="{4C1392EB-2EF5-472E-933D-0F91A3947864}" srcOrd="5" destOrd="0" presId="urn:microsoft.com/office/officeart/2016/7/layout/VerticalSolidActionList"/>
    <dgm:cxn modelId="{4C473912-3018-49F4-9527-BC19CF2BC668}" type="presParOf" srcId="{934C9788-A878-4F4F-843A-4D926CF0509E}" destId="{95A739CB-F448-4943-9A77-24C4C2A60537}" srcOrd="6" destOrd="0" presId="urn:microsoft.com/office/officeart/2016/7/layout/VerticalSolidActionList"/>
    <dgm:cxn modelId="{D7805AF2-AF6C-4EB6-BBEC-2E2E38BDBC77}" type="presParOf" srcId="{95A739CB-F448-4943-9A77-24C4C2A60537}" destId="{2EFD636B-D36A-4F05-991F-E71612DC7CA5}" srcOrd="0" destOrd="0" presId="urn:microsoft.com/office/officeart/2016/7/layout/VerticalSolidActionList"/>
    <dgm:cxn modelId="{0F8838AF-BBCB-4CE9-9AA4-863133FD7EBB}" type="presParOf" srcId="{95A739CB-F448-4943-9A77-24C4C2A60537}" destId="{FBBA3D27-6F66-4701-890F-A793F7214CD1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BB8C21-D18B-4235-8606-71CA0480A30F}" type="doc">
      <dgm:prSet loTypeId="urn:microsoft.com/office/officeart/2008/layout/PictureLineup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6493721-C9A4-47B9-9130-88455BE84913}">
      <dgm:prSet/>
      <dgm:spPr/>
      <dgm:t>
        <a:bodyPr/>
        <a:lstStyle/>
        <a:p>
          <a:r>
            <a:rPr lang="en-US" dirty="0"/>
            <a:t>Hear directly from people receiving services about their experiences and lives</a:t>
          </a:r>
        </a:p>
        <a:p>
          <a:r>
            <a:rPr lang="en-US" dirty="0"/>
            <a:t>(Person-Reported Outcomes) </a:t>
          </a:r>
          <a:endParaRPr lang="en-US" altLang="en-US" dirty="0"/>
        </a:p>
      </dgm:t>
    </dgm:pt>
    <dgm:pt modelId="{E990DECB-B330-4C2C-B63E-831AEE0E9263}" type="parTrans" cxnId="{56C17075-1DB1-417C-8791-B247FFB039E3}">
      <dgm:prSet/>
      <dgm:spPr/>
      <dgm:t>
        <a:bodyPr/>
        <a:lstStyle/>
        <a:p>
          <a:endParaRPr lang="en-US"/>
        </a:p>
      </dgm:t>
    </dgm:pt>
    <dgm:pt modelId="{4D1B493A-F315-423F-8F8A-6F31FA02E586}" type="sibTrans" cxnId="{56C17075-1DB1-417C-8791-B247FFB039E3}">
      <dgm:prSet/>
      <dgm:spPr/>
      <dgm:t>
        <a:bodyPr/>
        <a:lstStyle/>
        <a:p>
          <a:endParaRPr lang="en-US"/>
        </a:p>
      </dgm:t>
    </dgm:pt>
    <dgm:pt modelId="{A3147FD3-F328-4935-9B8B-D0D21BA9CCF2}">
      <dgm:prSet/>
      <dgm:spPr/>
      <dgm:t>
        <a:bodyPr/>
        <a:lstStyle/>
        <a:p>
          <a:r>
            <a:rPr lang="en-US" dirty="0"/>
            <a:t>Report state and national benchmarks of system-level performance. Allow states to compare to other states and to the NCI Average.</a:t>
          </a:r>
          <a:endParaRPr lang="en-US" altLang="en-US" dirty="0"/>
        </a:p>
      </dgm:t>
    </dgm:pt>
    <dgm:pt modelId="{523FA867-D31C-4BB5-890E-C17CF9780131}" type="parTrans" cxnId="{3E3B7340-0FDA-4FB9-AC88-EF0FD0F5DFD0}">
      <dgm:prSet/>
      <dgm:spPr/>
      <dgm:t>
        <a:bodyPr/>
        <a:lstStyle/>
        <a:p>
          <a:endParaRPr lang="en-US"/>
        </a:p>
      </dgm:t>
    </dgm:pt>
    <dgm:pt modelId="{69B7FAF2-F55B-4632-95A7-F741CFBE1E2B}" type="sibTrans" cxnId="{3E3B7340-0FDA-4FB9-AC88-EF0FD0F5DFD0}">
      <dgm:prSet/>
      <dgm:spPr/>
      <dgm:t>
        <a:bodyPr/>
        <a:lstStyle/>
        <a:p>
          <a:endParaRPr lang="en-US"/>
        </a:p>
      </dgm:t>
    </dgm:pt>
    <dgm:pt modelId="{631AF707-2515-4AA2-8EFC-4987B9E0AE21}">
      <dgm:prSet/>
      <dgm:spPr/>
      <dgm:t>
        <a:bodyPr/>
        <a:lstStyle/>
        <a:p>
          <a:r>
            <a:rPr lang="en-US" dirty="0"/>
            <a:t>Establish validated sets of performance and outcome indicators for LTSS </a:t>
          </a:r>
          <a:r>
            <a:rPr lang="en-US" dirty="0">
              <a:solidFill>
                <a:schemeClr val="tx1"/>
              </a:solidFill>
            </a:rPr>
            <a:t>systems that align with stakeholder priorities. </a:t>
          </a:r>
          <a:endParaRPr lang="en-US" altLang="en-US" dirty="0">
            <a:solidFill>
              <a:schemeClr val="tx1"/>
            </a:solidFill>
          </a:endParaRPr>
        </a:p>
      </dgm:t>
    </dgm:pt>
    <dgm:pt modelId="{7B9520AD-9B27-41D2-9826-D4AF9F597A95}" type="parTrans" cxnId="{C8FB0C5A-298B-4440-89B9-DBB9D7E1320F}">
      <dgm:prSet/>
      <dgm:spPr/>
      <dgm:t>
        <a:bodyPr/>
        <a:lstStyle/>
        <a:p>
          <a:endParaRPr lang="en-US"/>
        </a:p>
      </dgm:t>
    </dgm:pt>
    <dgm:pt modelId="{528F7FDC-DCC4-4957-8E3D-0694C3F16041}" type="sibTrans" cxnId="{C8FB0C5A-298B-4440-89B9-DBB9D7E1320F}">
      <dgm:prSet/>
      <dgm:spPr/>
      <dgm:t>
        <a:bodyPr/>
        <a:lstStyle/>
        <a:p>
          <a:endParaRPr lang="en-US"/>
        </a:p>
      </dgm:t>
    </dgm:pt>
    <dgm:pt modelId="{3DC147D9-81CE-4ECC-996A-E012E28251A2}" type="pres">
      <dgm:prSet presAssocID="{DBBB8C21-D18B-4235-8606-71CA0480A30F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</dgm:pt>
    <dgm:pt modelId="{D5A270D4-ADAD-4AD6-A48A-AAF70B796E73}" type="pres">
      <dgm:prSet presAssocID="{86493721-C9A4-47B9-9130-88455BE84913}" presName="composite" presStyleCnt="0"/>
      <dgm:spPr/>
    </dgm:pt>
    <dgm:pt modelId="{6BDDB8FD-7AB4-4EE0-A3F6-E889321A0893}" type="pres">
      <dgm:prSet presAssocID="{86493721-C9A4-47B9-9130-88455BE84913}" presName="Image" presStyleLbl="align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ting outline"/>
        </a:ext>
      </dgm:extLst>
    </dgm:pt>
    <dgm:pt modelId="{C8ACA8F3-6F57-444E-B7F7-B83A6E6B87AA}" type="pres">
      <dgm:prSet presAssocID="{86493721-C9A4-47B9-9130-88455BE84913}" presName="Accent" presStyleLbl="parChTrans1D1" presStyleIdx="0" presStyleCnt="3"/>
      <dgm:spPr/>
    </dgm:pt>
    <dgm:pt modelId="{49F6E11D-ED08-442B-9677-29AFA0A8D1F9}" type="pres">
      <dgm:prSet presAssocID="{86493721-C9A4-47B9-9130-88455BE84913}" presName="Paren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15928EF-F693-4983-A572-483DF226CCD2}" type="pres">
      <dgm:prSet presAssocID="{4D1B493A-F315-423F-8F8A-6F31FA02E586}" presName="sibTrans" presStyleCnt="0"/>
      <dgm:spPr/>
    </dgm:pt>
    <dgm:pt modelId="{117AA317-C4F2-41C8-9B1B-9B1475F1903C}" type="pres">
      <dgm:prSet presAssocID="{631AF707-2515-4AA2-8EFC-4987B9E0AE21}" presName="composite" presStyleCnt="0"/>
      <dgm:spPr/>
    </dgm:pt>
    <dgm:pt modelId="{B4DD5BC8-F6FD-4552-A969-31A226D74D93}" type="pres">
      <dgm:prSet presAssocID="{631AF707-2515-4AA2-8EFC-4987B9E0AE21}" presName="Image" presStyleLbl="align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 outline"/>
        </a:ext>
      </dgm:extLst>
    </dgm:pt>
    <dgm:pt modelId="{41C42902-33FB-4F59-A3BF-F0D67C80394D}" type="pres">
      <dgm:prSet presAssocID="{631AF707-2515-4AA2-8EFC-4987B9E0AE21}" presName="Accent" presStyleLbl="parChTrans1D1" presStyleIdx="1" presStyleCnt="3"/>
      <dgm:spPr/>
    </dgm:pt>
    <dgm:pt modelId="{5C8A1BFF-3A2A-4267-A8F4-100120204044}" type="pres">
      <dgm:prSet presAssocID="{631AF707-2515-4AA2-8EFC-4987B9E0AE21}" presName="Paren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C8BAE79-3EF2-44D6-9ED7-9DDAE42EE03A}" type="pres">
      <dgm:prSet presAssocID="{528F7FDC-DCC4-4957-8E3D-0694C3F16041}" presName="sibTrans" presStyleCnt="0"/>
      <dgm:spPr/>
    </dgm:pt>
    <dgm:pt modelId="{F399DC59-5CD8-45A6-BE06-10914F1301EE}" type="pres">
      <dgm:prSet presAssocID="{A3147FD3-F328-4935-9B8B-D0D21BA9CCF2}" presName="composite" presStyleCnt="0"/>
      <dgm:spPr/>
    </dgm:pt>
    <dgm:pt modelId="{0BC021E9-ED3C-4541-BE53-E69DA6CC98D2}" type="pres">
      <dgm:prSet presAssocID="{A3147FD3-F328-4935-9B8B-D0D21BA9CCF2}" presName="Image" presStyleLbl="align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gnal with solid fill"/>
        </a:ext>
      </dgm:extLst>
    </dgm:pt>
    <dgm:pt modelId="{0678252B-6FDE-45C5-909E-8EB0D0F8587A}" type="pres">
      <dgm:prSet presAssocID="{A3147FD3-F328-4935-9B8B-D0D21BA9CCF2}" presName="Accent" presStyleLbl="parChTrans1D1" presStyleIdx="2" presStyleCnt="3"/>
      <dgm:spPr/>
    </dgm:pt>
    <dgm:pt modelId="{D4D59296-2352-46A6-A23C-AEC8085DE5CD}" type="pres">
      <dgm:prSet presAssocID="{A3147FD3-F328-4935-9B8B-D0D21BA9CCF2}" presName="Paren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E3B7340-0FDA-4FB9-AC88-EF0FD0F5DFD0}" srcId="{DBBB8C21-D18B-4235-8606-71CA0480A30F}" destId="{A3147FD3-F328-4935-9B8B-D0D21BA9CCF2}" srcOrd="2" destOrd="0" parTransId="{523FA867-D31C-4BB5-890E-C17CF9780131}" sibTransId="{69B7FAF2-F55B-4632-95A7-F741CFBE1E2B}"/>
    <dgm:cxn modelId="{33AC4A4D-6516-41A4-9115-E98C22CA0826}" type="presOf" srcId="{631AF707-2515-4AA2-8EFC-4987B9E0AE21}" destId="{5C8A1BFF-3A2A-4267-A8F4-100120204044}" srcOrd="0" destOrd="0" presId="urn:microsoft.com/office/officeart/2008/layout/PictureLineup"/>
    <dgm:cxn modelId="{56C17075-1DB1-417C-8791-B247FFB039E3}" srcId="{DBBB8C21-D18B-4235-8606-71CA0480A30F}" destId="{86493721-C9A4-47B9-9130-88455BE84913}" srcOrd="0" destOrd="0" parTransId="{E990DECB-B330-4C2C-B63E-831AEE0E9263}" sibTransId="{4D1B493A-F315-423F-8F8A-6F31FA02E586}"/>
    <dgm:cxn modelId="{C8FB0C5A-298B-4440-89B9-DBB9D7E1320F}" srcId="{DBBB8C21-D18B-4235-8606-71CA0480A30F}" destId="{631AF707-2515-4AA2-8EFC-4987B9E0AE21}" srcOrd="1" destOrd="0" parTransId="{7B9520AD-9B27-41D2-9826-D4AF9F597A95}" sibTransId="{528F7FDC-DCC4-4957-8E3D-0694C3F16041}"/>
    <dgm:cxn modelId="{EF2B3380-E708-4A47-9E41-A5AD4008192D}" type="presOf" srcId="{86493721-C9A4-47B9-9130-88455BE84913}" destId="{49F6E11D-ED08-442B-9677-29AFA0A8D1F9}" srcOrd="0" destOrd="0" presId="urn:microsoft.com/office/officeart/2008/layout/PictureLineup"/>
    <dgm:cxn modelId="{5DF991C7-53DD-4431-9D00-4FA6D167AABA}" type="presOf" srcId="{DBBB8C21-D18B-4235-8606-71CA0480A30F}" destId="{3DC147D9-81CE-4ECC-996A-E012E28251A2}" srcOrd="0" destOrd="0" presId="urn:microsoft.com/office/officeart/2008/layout/PictureLineup"/>
    <dgm:cxn modelId="{0374CEE5-C671-468A-995E-102325CB2836}" type="presOf" srcId="{A3147FD3-F328-4935-9B8B-D0D21BA9CCF2}" destId="{D4D59296-2352-46A6-A23C-AEC8085DE5CD}" srcOrd="0" destOrd="0" presId="urn:microsoft.com/office/officeart/2008/layout/PictureLineup"/>
    <dgm:cxn modelId="{762F1050-F89B-498B-92C6-3457BA86202F}" type="presParOf" srcId="{3DC147D9-81CE-4ECC-996A-E012E28251A2}" destId="{D5A270D4-ADAD-4AD6-A48A-AAF70B796E73}" srcOrd="0" destOrd="0" presId="urn:microsoft.com/office/officeart/2008/layout/PictureLineup"/>
    <dgm:cxn modelId="{C5ED3B86-17AE-44A6-B21E-D1AEB39C6618}" type="presParOf" srcId="{D5A270D4-ADAD-4AD6-A48A-AAF70B796E73}" destId="{6BDDB8FD-7AB4-4EE0-A3F6-E889321A0893}" srcOrd="0" destOrd="0" presId="urn:microsoft.com/office/officeart/2008/layout/PictureLineup"/>
    <dgm:cxn modelId="{3448BB9B-E6A7-4498-9C65-80C433433CA8}" type="presParOf" srcId="{D5A270D4-ADAD-4AD6-A48A-AAF70B796E73}" destId="{C8ACA8F3-6F57-444E-B7F7-B83A6E6B87AA}" srcOrd="1" destOrd="0" presId="urn:microsoft.com/office/officeart/2008/layout/PictureLineup"/>
    <dgm:cxn modelId="{E3B3A9D5-90C3-47EE-A06B-73D1F96C7AF7}" type="presParOf" srcId="{D5A270D4-ADAD-4AD6-A48A-AAF70B796E73}" destId="{49F6E11D-ED08-442B-9677-29AFA0A8D1F9}" srcOrd="2" destOrd="0" presId="urn:microsoft.com/office/officeart/2008/layout/PictureLineup"/>
    <dgm:cxn modelId="{A346C030-D765-49D5-99CC-0AD750AF30EB}" type="presParOf" srcId="{3DC147D9-81CE-4ECC-996A-E012E28251A2}" destId="{415928EF-F693-4983-A572-483DF226CCD2}" srcOrd="1" destOrd="0" presId="urn:microsoft.com/office/officeart/2008/layout/PictureLineup"/>
    <dgm:cxn modelId="{B77FA8B5-5C8D-4E0B-A086-2EFA25BDD467}" type="presParOf" srcId="{3DC147D9-81CE-4ECC-996A-E012E28251A2}" destId="{117AA317-C4F2-41C8-9B1B-9B1475F1903C}" srcOrd="2" destOrd="0" presId="urn:microsoft.com/office/officeart/2008/layout/PictureLineup"/>
    <dgm:cxn modelId="{BE86FF87-9DE9-4A15-8624-C31CDDEAE99A}" type="presParOf" srcId="{117AA317-C4F2-41C8-9B1B-9B1475F1903C}" destId="{B4DD5BC8-F6FD-4552-A969-31A226D74D93}" srcOrd="0" destOrd="0" presId="urn:microsoft.com/office/officeart/2008/layout/PictureLineup"/>
    <dgm:cxn modelId="{3113F91D-C12C-4AB9-8552-FE36F567DDD5}" type="presParOf" srcId="{117AA317-C4F2-41C8-9B1B-9B1475F1903C}" destId="{41C42902-33FB-4F59-A3BF-F0D67C80394D}" srcOrd="1" destOrd="0" presId="urn:microsoft.com/office/officeart/2008/layout/PictureLineup"/>
    <dgm:cxn modelId="{BF4067BA-A739-4EBA-B15B-162A680AC01D}" type="presParOf" srcId="{117AA317-C4F2-41C8-9B1B-9B1475F1903C}" destId="{5C8A1BFF-3A2A-4267-A8F4-100120204044}" srcOrd="2" destOrd="0" presId="urn:microsoft.com/office/officeart/2008/layout/PictureLineup"/>
    <dgm:cxn modelId="{748468FA-398C-422A-8843-8E702CAA34DA}" type="presParOf" srcId="{3DC147D9-81CE-4ECC-996A-E012E28251A2}" destId="{7C8BAE79-3EF2-44D6-9ED7-9DDAE42EE03A}" srcOrd="3" destOrd="0" presId="urn:microsoft.com/office/officeart/2008/layout/PictureLineup"/>
    <dgm:cxn modelId="{50EBD26E-8B7B-44DA-BBFD-3360101268CD}" type="presParOf" srcId="{3DC147D9-81CE-4ECC-996A-E012E28251A2}" destId="{F399DC59-5CD8-45A6-BE06-10914F1301EE}" srcOrd="4" destOrd="0" presId="urn:microsoft.com/office/officeart/2008/layout/PictureLineup"/>
    <dgm:cxn modelId="{C3422F0D-793B-42AE-A3C9-A71E4C5CB08C}" type="presParOf" srcId="{F399DC59-5CD8-45A6-BE06-10914F1301EE}" destId="{0BC021E9-ED3C-4541-BE53-E69DA6CC98D2}" srcOrd="0" destOrd="0" presId="urn:microsoft.com/office/officeart/2008/layout/PictureLineup"/>
    <dgm:cxn modelId="{23A48746-B23A-456F-B891-431C1E2F8F38}" type="presParOf" srcId="{F399DC59-5CD8-45A6-BE06-10914F1301EE}" destId="{0678252B-6FDE-45C5-909E-8EB0D0F8587A}" srcOrd="1" destOrd="0" presId="urn:microsoft.com/office/officeart/2008/layout/PictureLineup"/>
    <dgm:cxn modelId="{BC4B808F-2810-4FFD-929E-780C704039AF}" type="presParOf" srcId="{F399DC59-5CD8-45A6-BE06-10914F1301EE}" destId="{D4D59296-2352-46A6-A23C-AEC8085DE5CD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F9AFB3-264E-443F-BA0C-8F43B61C6D5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686D22-7B74-4F48-AD43-CCB11444D4E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Designed by states for states to reflect current data needs, the latest research and policy landscape</a:t>
          </a:r>
        </a:p>
      </dgm:t>
    </dgm:pt>
    <dgm:pt modelId="{8FD2DFB8-BC91-4935-8DA4-117DF055B218}" type="parTrans" cxnId="{4488CAD9-6024-4ECA-86A1-9797AEA5793C}">
      <dgm:prSet/>
      <dgm:spPr/>
      <dgm:t>
        <a:bodyPr/>
        <a:lstStyle/>
        <a:p>
          <a:endParaRPr lang="en-US"/>
        </a:p>
      </dgm:t>
    </dgm:pt>
    <dgm:pt modelId="{793BBB5A-91E9-47E1-AD1A-6C56D68C6417}" type="sibTrans" cxnId="{4488CAD9-6024-4ECA-86A1-9797AEA5793C}">
      <dgm:prSet/>
      <dgm:spPr/>
      <dgm:t>
        <a:bodyPr/>
        <a:lstStyle/>
        <a:p>
          <a:endParaRPr lang="en-US"/>
        </a:p>
      </dgm:t>
    </dgm:pt>
    <dgm:pt modelId="{ACE95E7B-C2B6-4A2A-B421-C4DD7B6BF4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Over 20-year history of collecting information about outcomes for people who use state IDD service delivery systems and their families</a:t>
          </a:r>
        </a:p>
      </dgm:t>
    </dgm:pt>
    <dgm:pt modelId="{B40D3CC8-3378-427D-81E3-B769FDF6CF99}" type="parTrans" cxnId="{A4DC11C2-15AE-4E7D-89D3-D5358EC58D80}">
      <dgm:prSet/>
      <dgm:spPr/>
      <dgm:t>
        <a:bodyPr/>
        <a:lstStyle/>
        <a:p>
          <a:endParaRPr lang="en-US"/>
        </a:p>
      </dgm:t>
    </dgm:pt>
    <dgm:pt modelId="{DD0E3C24-686C-400F-BABE-13D6695B3DA7}" type="sibTrans" cxnId="{A4DC11C2-15AE-4E7D-89D3-D5358EC58D80}">
      <dgm:prSet/>
      <dgm:spPr/>
      <dgm:t>
        <a:bodyPr/>
        <a:lstStyle/>
        <a:p>
          <a:endParaRPr lang="en-US"/>
        </a:p>
      </dgm:t>
    </dgm:pt>
    <dgm:pt modelId="{C59E8353-917D-48C4-A663-7EB849EFF38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Surveys are </a:t>
          </a:r>
          <a:r>
            <a:rPr lang="en-US" dirty="0">
              <a:solidFill>
                <a:schemeClr val="tx1"/>
              </a:solidFill>
            </a:rPr>
            <a:t>tested and measures are validated. Rigorous NCI revision cycle/process to ensure survey content aligns with stakeholder priorities</a:t>
          </a:r>
        </a:p>
      </dgm:t>
    </dgm:pt>
    <dgm:pt modelId="{D58B9750-059A-4576-A332-0D8369316DEE}" type="parTrans" cxnId="{A1767FD9-1A80-4192-9EC4-5C6D657F376B}">
      <dgm:prSet/>
      <dgm:spPr/>
      <dgm:t>
        <a:bodyPr/>
        <a:lstStyle/>
        <a:p>
          <a:endParaRPr lang="en-US"/>
        </a:p>
      </dgm:t>
    </dgm:pt>
    <dgm:pt modelId="{8FE5E5B0-6711-47A8-BDF0-0676B23FB6A7}" type="sibTrans" cxnId="{A1767FD9-1A80-4192-9EC4-5C6D657F376B}">
      <dgm:prSet/>
      <dgm:spPr/>
      <dgm:t>
        <a:bodyPr/>
        <a:lstStyle/>
        <a:p>
          <a:endParaRPr lang="en-US"/>
        </a:p>
      </dgm:t>
    </dgm:pt>
    <dgm:pt modelId="{3D085CB0-2AEF-48BB-BC61-D512BA7ABD17}" type="pres">
      <dgm:prSet presAssocID="{EAF9AFB3-264E-443F-BA0C-8F43B61C6D5A}" presName="root" presStyleCnt="0">
        <dgm:presLayoutVars>
          <dgm:dir/>
          <dgm:resizeHandles val="exact"/>
        </dgm:presLayoutVars>
      </dgm:prSet>
      <dgm:spPr/>
    </dgm:pt>
    <dgm:pt modelId="{777E1C66-4C98-4293-BCD8-793E86508B0C}" type="pres">
      <dgm:prSet presAssocID="{42686D22-7B74-4F48-AD43-CCB11444D4E7}" presName="compNode" presStyleCnt="0"/>
      <dgm:spPr/>
    </dgm:pt>
    <dgm:pt modelId="{29075BBC-831E-45D2-86C0-288B48751AA8}" type="pres">
      <dgm:prSet presAssocID="{42686D22-7B74-4F48-AD43-CCB11444D4E7}" presName="bgRect" presStyleLbl="bgShp" presStyleIdx="0" presStyleCnt="3"/>
      <dgm:spPr/>
    </dgm:pt>
    <dgm:pt modelId="{B97D7F69-7DCF-483F-B6B4-2F18BC69AC52}" type="pres">
      <dgm:prSet presAssocID="{42686D22-7B74-4F48-AD43-CCB11444D4E7}" presName="iconRect" presStyleLbl="node1" presStyleIdx="0" presStyleCnt="3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ment Like outline"/>
        </a:ext>
      </dgm:extLst>
    </dgm:pt>
    <dgm:pt modelId="{43A1BCF3-5031-441A-AAB4-72C08E2D91D3}" type="pres">
      <dgm:prSet presAssocID="{42686D22-7B74-4F48-AD43-CCB11444D4E7}" presName="spaceRect" presStyleCnt="0"/>
      <dgm:spPr/>
    </dgm:pt>
    <dgm:pt modelId="{0595BCDC-F790-4C28-9AE1-FA7CE11222C4}" type="pres">
      <dgm:prSet presAssocID="{42686D22-7B74-4F48-AD43-CCB11444D4E7}" presName="parTx" presStyleLbl="revTx" presStyleIdx="0" presStyleCnt="3">
        <dgm:presLayoutVars>
          <dgm:chMax val="0"/>
          <dgm:chPref val="0"/>
        </dgm:presLayoutVars>
      </dgm:prSet>
      <dgm:spPr/>
    </dgm:pt>
    <dgm:pt modelId="{8BC21882-B292-4ED9-8D76-3BAB4AA1336A}" type="pres">
      <dgm:prSet presAssocID="{793BBB5A-91E9-47E1-AD1A-6C56D68C6417}" presName="sibTrans" presStyleCnt="0"/>
      <dgm:spPr/>
    </dgm:pt>
    <dgm:pt modelId="{6D25880F-12EC-4DFD-9589-2ED3BD84A824}" type="pres">
      <dgm:prSet presAssocID="{ACE95E7B-C2B6-4A2A-B421-C4DD7B6BF40F}" presName="compNode" presStyleCnt="0"/>
      <dgm:spPr/>
    </dgm:pt>
    <dgm:pt modelId="{2C489D3D-DDB1-446E-80B7-315674EDCC53}" type="pres">
      <dgm:prSet presAssocID="{ACE95E7B-C2B6-4A2A-B421-C4DD7B6BF40F}" presName="bgRect" presStyleLbl="bgShp" presStyleIdx="1" presStyleCnt="3"/>
      <dgm:spPr/>
    </dgm:pt>
    <dgm:pt modelId="{8DA61DD8-AE24-4F90-9F60-6CE61856F3FF}" type="pres">
      <dgm:prSet presAssocID="{ACE95E7B-C2B6-4A2A-B421-C4DD7B6BF40F}" presName="iconRect" presStyleLbl="node1" presStyleIdx="1" presStyleCnt="3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with solid fill"/>
        </a:ext>
      </dgm:extLst>
    </dgm:pt>
    <dgm:pt modelId="{480A4843-02C6-4183-B1AF-73DC320CFD1D}" type="pres">
      <dgm:prSet presAssocID="{ACE95E7B-C2B6-4A2A-B421-C4DD7B6BF40F}" presName="spaceRect" presStyleCnt="0"/>
      <dgm:spPr/>
    </dgm:pt>
    <dgm:pt modelId="{64E81CC1-B939-4CC5-8170-31B660075809}" type="pres">
      <dgm:prSet presAssocID="{ACE95E7B-C2B6-4A2A-B421-C4DD7B6BF40F}" presName="parTx" presStyleLbl="revTx" presStyleIdx="1" presStyleCnt="3">
        <dgm:presLayoutVars>
          <dgm:chMax val="0"/>
          <dgm:chPref val="0"/>
        </dgm:presLayoutVars>
      </dgm:prSet>
      <dgm:spPr/>
    </dgm:pt>
    <dgm:pt modelId="{72A95752-5FA2-480F-B325-6DA975FC5C44}" type="pres">
      <dgm:prSet presAssocID="{DD0E3C24-686C-400F-BABE-13D6695B3DA7}" presName="sibTrans" presStyleCnt="0"/>
      <dgm:spPr/>
    </dgm:pt>
    <dgm:pt modelId="{74CAECEE-3C15-48E0-A5FB-47D85A66F53C}" type="pres">
      <dgm:prSet presAssocID="{C59E8353-917D-48C4-A663-7EB849EFF382}" presName="compNode" presStyleCnt="0"/>
      <dgm:spPr/>
    </dgm:pt>
    <dgm:pt modelId="{936C810B-7069-4D5F-9341-F8190258EE09}" type="pres">
      <dgm:prSet presAssocID="{C59E8353-917D-48C4-A663-7EB849EFF382}" presName="bgRect" presStyleLbl="bgShp" presStyleIdx="2" presStyleCnt="3"/>
      <dgm:spPr/>
    </dgm:pt>
    <dgm:pt modelId="{28C46B52-F517-4578-AD0F-50EBCB6B56FC}" type="pres">
      <dgm:prSet presAssocID="{C59E8353-917D-48C4-A663-7EB849EFF382}" presName="iconRect" presStyleLbl="node1" presStyleIdx="2" presStyleCnt="3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peat"/>
        </a:ext>
      </dgm:extLst>
    </dgm:pt>
    <dgm:pt modelId="{4D7FE967-DEE7-4842-BBC3-9533B15AC8C9}" type="pres">
      <dgm:prSet presAssocID="{C59E8353-917D-48C4-A663-7EB849EFF382}" presName="spaceRect" presStyleCnt="0"/>
      <dgm:spPr/>
    </dgm:pt>
    <dgm:pt modelId="{17BC0FCF-9DED-4979-9655-90FE6B9D7EF4}" type="pres">
      <dgm:prSet presAssocID="{C59E8353-917D-48C4-A663-7EB849EFF38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222A62E-C46D-42BB-8C39-852D3DC20337}" type="presOf" srcId="{EAF9AFB3-264E-443F-BA0C-8F43B61C6D5A}" destId="{3D085CB0-2AEF-48BB-BC61-D512BA7ABD17}" srcOrd="0" destOrd="0" presId="urn:microsoft.com/office/officeart/2018/2/layout/IconVerticalSolidList"/>
    <dgm:cxn modelId="{DB44338F-4489-4B9A-90A5-15D038DB3FB4}" type="presOf" srcId="{C59E8353-917D-48C4-A663-7EB849EFF382}" destId="{17BC0FCF-9DED-4979-9655-90FE6B9D7EF4}" srcOrd="0" destOrd="0" presId="urn:microsoft.com/office/officeart/2018/2/layout/IconVerticalSolidList"/>
    <dgm:cxn modelId="{9A2A7AA8-630D-4FFE-B108-015ED83B0632}" type="presOf" srcId="{42686D22-7B74-4F48-AD43-CCB11444D4E7}" destId="{0595BCDC-F790-4C28-9AE1-FA7CE11222C4}" srcOrd="0" destOrd="0" presId="urn:microsoft.com/office/officeart/2018/2/layout/IconVerticalSolidList"/>
    <dgm:cxn modelId="{A4DC11C2-15AE-4E7D-89D3-D5358EC58D80}" srcId="{EAF9AFB3-264E-443F-BA0C-8F43B61C6D5A}" destId="{ACE95E7B-C2B6-4A2A-B421-C4DD7B6BF40F}" srcOrd="1" destOrd="0" parTransId="{B40D3CC8-3378-427D-81E3-B769FDF6CF99}" sibTransId="{DD0E3C24-686C-400F-BABE-13D6695B3DA7}"/>
    <dgm:cxn modelId="{A1767FD9-1A80-4192-9EC4-5C6D657F376B}" srcId="{EAF9AFB3-264E-443F-BA0C-8F43B61C6D5A}" destId="{C59E8353-917D-48C4-A663-7EB849EFF382}" srcOrd="2" destOrd="0" parTransId="{D58B9750-059A-4576-A332-0D8369316DEE}" sibTransId="{8FE5E5B0-6711-47A8-BDF0-0676B23FB6A7}"/>
    <dgm:cxn modelId="{4488CAD9-6024-4ECA-86A1-9797AEA5793C}" srcId="{EAF9AFB3-264E-443F-BA0C-8F43B61C6D5A}" destId="{42686D22-7B74-4F48-AD43-CCB11444D4E7}" srcOrd="0" destOrd="0" parTransId="{8FD2DFB8-BC91-4935-8DA4-117DF055B218}" sibTransId="{793BBB5A-91E9-47E1-AD1A-6C56D68C6417}"/>
    <dgm:cxn modelId="{8165A4EF-CF56-4608-A869-9073D4DE9510}" type="presOf" srcId="{ACE95E7B-C2B6-4A2A-B421-C4DD7B6BF40F}" destId="{64E81CC1-B939-4CC5-8170-31B660075809}" srcOrd="0" destOrd="0" presId="urn:microsoft.com/office/officeart/2018/2/layout/IconVerticalSolidList"/>
    <dgm:cxn modelId="{C72E940E-77B9-43C4-BB18-8F1AFA734FBD}" type="presParOf" srcId="{3D085CB0-2AEF-48BB-BC61-D512BA7ABD17}" destId="{777E1C66-4C98-4293-BCD8-793E86508B0C}" srcOrd="0" destOrd="0" presId="urn:microsoft.com/office/officeart/2018/2/layout/IconVerticalSolidList"/>
    <dgm:cxn modelId="{F12A6773-8615-4E84-A695-027EA149FA1B}" type="presParOf" srcId="{777E1C66-4C98-4293-BCD8-793E86508B0C}" destId="{29075BBC-831E-45D2-86C0-288B48751AA8}" srcOrd="0" destOrd="0" presId="urn:microsoft.com/office/officeart/2018/2/layout/IconVerticalSolidList"/>
    <dgm:cxn modelId="{18BCC3AE-681C-4231-B95B-70AAD59404B6}" type="presParOf" srcId="{777E1C66-4C98-4293-BCD8-793E86508B0C}" destId="{B97D7F69-7DCF-483F-B6B4-2F18BC69AC52}" srcOrd="1" destOrd="0" presId="urn:microsoft.com/office/officeart/2018/2/layout/IconVerticalSolidList"/>
    <dgm:cxn modelId="{2A16AAA4-F873-4AE2-A8CB-6B9866C05F98}" type="presParOf" srcId="{777E1C66-4C98-4293-BCD8-793E86508B0C}" destId="{43A1BCF3-5031-441A-AAB4-72C08E2D91D3}" srcOrd="2" destOrd="0" presId="urn:microsoft.com/office/officeart/2018/2/layout/IconVerticalSolidList"/>
    <dgm:cxn modelId="{A228FFFC-4011-4799-ABAA-D56D8DD23A77}" type="presParOf" srcId="{777E1C66-4C98-4293-BCD8-793E86508B0C}" destId="{0595BCDC-F790-4C28-9AE1-FA7CE11222C4}" srcOrd="3" destOrd="0" presId="urn:microsoft.com/office/officeart/2018/2/layout/IconVerticalSolidList"/>
    <dgm:cxn modelId="{A56754E5-4ECF-49A2-8C53-53368792C1BD}" type="presParOf" srcId="{3D085CB0-2AEF-48BB-BC61-D512BA7ABD17}" destId="{8BC21882-B292-4ED9-8D76-3BAB4AA1336A}" srcOrd="1" destOrd="0" presId="urn:microsoft.com/office/officeart/2018/2/layout/IconVerticalSolidList"/>
    <dgm:cxn modelId="{DF7167B2-249F-487E-A89F-2A185B548C17}" type="presParOf" srcId="{3D085CB0-2AEF-48BB-BC61-D512BA7ABD17}" destId="{6D25880F-12EC-4DFD-9589-2ED3BD84A824}" srcOrd="2" destOrd="0" presId="urn:microsoft.com/office/officeart/2018/2/layout/IconVerticalSolidList"/>
    <dgm:cxn modelId="{14F380DE-AFC4-425A-9903-F7E5E0BC0754}" type="presParOf" srcId="{6D25880F-12EC-4DFD-9589-2ED3BD84A824}" destId="{2C489D3D-DDB1-446E-80B7-315674EDCC53}" srcOrd="0" destOrd="0" presId="urn:microsoft.com/office/officeart/2018/2/layout/IconVerticalSolidList"/>
    <dgm:cxn modelId="{B9086613-BDD4-4440-8309-ACA3AB7D715B}" type="presParOf" srcId="{6D25880F-12EC-4DFD-9589-2ED3BD84A824}" destId="{8DA61DD8-AE24-4F90-9F60-6CE61856F3FF}" srcOrd="1" destOrd="0" presId="urn:microsoft.com/office/officeart/2018/2/layout/IconVerticalSolidList"/>
    <dgm:cxn modelId="{1F3936B4-CC47-453B-932C-DD1B00CE1CA1}" type="presParOf" srcId="{6D25880F-12EC-4DFD-9589-2ED3BD84A824}" destId="{480A4843-02C6-4183-B1AF-73DC320CFD1D}" srcOrd="2" destOrd="0" presId="urn:microsoft.com/office/officeart/2018/2/layout/IconVerticalSolidList"/>
    <dgm:cxn modelId="{B86067B9-C470-4BDE-9EE2-7C70C24BB514}" type="presParOf" srcId="{6D25880F-12EC-4DFD-9589-2ED3BD84A824}" destId="{64E81CC1-B939-4CC5-8170-31B660075809}" srcOrd="3" destOrd="0" presId="urn:microsoft.com/office/officeart/2018/2/layout/IconVerticalSolidList"/>
    <dgm:cxn modelId="{7C95B210-F989-4F4B-9506-F916998B8DC3}" type="presParOf" srcId="{3D085CB0-2AEF-48BB-BC61-D512BA7ABD17}" destId="{72A95752-5FA2-480F-B325-6DA975FC5C44}" srcOrd="3" destOrd="0" presId="urn:microsoft.com/office/officeart/2018/2/layout/IconVerticalSolidList"/>
    <dgm:cxn modelId="{65D88D5B-8F2F-47CB-99E8-4B079D461BFF}" type="presParOf" srcId="{3D085CB0-2AEF-48BB-BC61-D512BA7ABD17}" destId="{74CAECEE-3C15-48E0-A5FB-47D85A66F53C}" srcOrd="4" destOrd="0" presId="urn:microsoft.com/office/officeart/2018/2/layout/IconVerticalSolidList"/>
    <dgm:cxn modelId="{EE8AFDA3-2090-4A56-A207-C66339866AB9}" type="presParOf" srcId="{74CAECEE-3C15-48E0-A5FB-47D85A66F53C}" destId="{936C810B-7069-4D5F-9341-F8190258EE09}" srcOrd="0" destOrd="0" presId="urn:microsoft.com/office/officeart/2018/2/layout/IconVerticalSolidList"/>
    <dgm:cxn modelId="{71A92D9E-FF73-47BB-98C4-AAA07DE4624D}" type="presParOf" srcId="{74CAECEE-3C15-48E0-A5FB-47D85A66F53C}" destId="{28C46B52-F517-4578-AD0F-50EBCB6B56FC}" srcOrd="1" destOrd="0" presId="urn:microsoft.com/office/officeart/2018/2/layout/IconVerticalSolidList"/>
    <dgm:cxn modelId="{EA2B4DBD-0E39-4DED-AA15-24894941C2FE}" type="presParOf" srcId="{74CAECEE-3C15-48E0-A5FB-47D85A66F53C}" destId="{4D7FE967-DEE7-4842-BBC3-9533B15AC8C9}" srcOrd="2" destOrd="0" presId="urn:microsoft.com/office/officeart/2018/2/layout/IconVerticalSolidList"/>
    <dgm:cxn modelId="{AE2D470D-8ABC-430B-B747-44B50BD1B47F}" type="presParOf" srcId="{74CAECEE-3C15-48E0-A5FB-47D85A66F53C}" destId="{17BC0FCF-9DED-4979-9655-90FE6B9D7EF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8E5DE6-5DE5-46BA-A0DB-2F2AEB33EB3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E5E280-7C2F-405C-ABF0-BC06BAC26F76}">
      <dgm:prSet phldrT="[Text]"/>
      <dgm:spPr/>
      <dgm:t>
        <a:bodyPr/>
        <a:lstStyle/>
        <a:p>
          <a:r>
            <a:rPr lang="en-US" dirty="0"/>
            <a:t>Survey Tools</a:t>
          </a:r>
        </a:p>
      </dgm:t>
    </dgm:pt>
    <dgm:pt modelId="{411F2314-AF79-4F68-ADC6-E07BA11EC513}" type="parTrans" cxnId="{CD292294-08D0-4BC1-A2DA-45A1709DDED8}">
      <dgm:prSet/>
      <dgm:spPr/>
      <dgm:t>
        <a:bodyPr/>
        <a:lstStyle/>
        <a:p>
          <a:endParaRPr lang="en-US"/>
        </a:p>
      </dgm:t>
    </dgm:pt>
    <dgm:pt modelId="{2C59D785-5B32-40BF-B876-5BA2BCDD79BB}" type="sibTrans" cxnId="{CD292294-08D0-4BC1-A2DA-45A1709DDED8}">
      <dgm:prSet/>
      <dgm:spPr/>
      <dgm:t>
        <a:bodyPr/>
        <a:lstStyle/>
        <a:p>
          <a:endParaRPr lang="en-US"/>
        </a:p>
      </dgm:t>
    </dgm:pt>
    <dgm:pt modelId="{4E59A7FF-E628-4C28-8D11-026D25B49975}">
      <dgm:prSet phldrT="[Text]"/>
      <dgm:spPr>
        <a:xfrm>
          <a:off x="2335666" y="287170"/>
          <a:ext cx="3711130" cy="3711130"/>
        </a:xfrm>
      </dgm:spPr>
      <dgm:t>
        <a:bodyPr/>
        <a:lstStyle/>
        <a:p>
          <a:r>
            <a:rPr lang="en-US" dirty="0"/>
            <a:t>Family Surveys</a:t>
          </a:r>
        </a:p>
      </dgm:t>
    </dgm:pt>
    <dgm:pt modelId="{5558DD81-38B4-406C-AB9A-BDDC69DE67F1}" type="parTrans" cxnId="{49A1DC90-A4F9-42C7-8005-4F08119F2C12}">
      <dgm:prSet/>
      <dgm:spPr/>
      <dgm:t>
        <a:bodyPr/>
        <a:lstStyle/>
        <a:p>
          <a:endParaRPr lang="en-US"/>
        </a:p>
      </dgm:t>
    </dgm:pt>
    <dgm:pt modelId="{621EC2B1-A56F-4842-AF0D-F6ED9D0E3E12}" type="sibTrans" cxnId="{49A1DC90-A4F9-42C7-8005-4F08119F2C12}">
      <dgm:prSet/>
      <dgm:spPr/>
      <dgm:t>
        <a:bodyPr/>
        <a:lstStyle/>
        <a:p>
          <a:endParaRPr lang="en-US"/>
        </a:p>
      </dgm:t>
    </dgm:pt>
    <dgm:pt modelId="{089FB461-A5DF-421F-9308-8CF0F05FF86A}">
      <dgm:prSet phldrT="[Text]"/>
      <dgm:spPr>
        <a:xfrm>
          <a:off x="2259234" y="419711"/>
          <a:ext cx="3711130" cy="3711130"/>
        </a:xfrm>
      </dgm:spPr>
      <dgm:t>
        <a:bodyPr/>
        <a:lstStyle/>
        <a:p>
          <a:r>
            <a:rPr lang="en-US" dirty="0"/>
            <a:t>Staff Stability</a:t>
          </a:r>
        </a:p>
      </dgm:t>
    </dgm:pt>
    <dgm:pt modelId="{47953D52-2AD1-4121-A1C0-CB4D33898529}" type="parTrans" cxnId="{57FC6F87-6693-4187-8A74-C99A7DF5A59B}">
      <dgm:prSet/>
      <dgm:spPr/>
      <dgm:t>
        <a:bodyPr/>
        <a:lstStyle/>
        <a:p>
          <a:endParaRPr lang="en-US"/>
        </a:p>
      </dgm:t>
    </dgm:pt>
    <dgm:pt modelId="{CC11F30B-5376-42B2-B0EC-41B837B8FE7B}" type="sibTrans" cxnId="{57FC6F87-6693-4187-8A74-C99A7DF5A59B}">
      <dgm:prSet/>
      <dgm:spPr/>
      <dgm:t>
        <a:bodyPr/>
        <a:lstStyle/>
        <a:p>
          <a:endParaRPr lang="en-US"/>
        </a:p>
      </dgm:t>
    </dgm:pt>
    <dgm:pt modelId="{68334C4E-C65D-4055-B745-A6ABCA76AC1C}">
      <dgm:prSet phldrT="[Text]"/>
      <dgm:spPr>
        <a:xfrm>
          <a:off x="2182802" y="287170"/>
          <a:ext cx="3711130" cy="3711130"/>
        </a:xfrm>
      </dgm:spPr>
      <dgm:t>
        <a:bodyPr/>
        <a:lstStyle/>
        <a:p>
          <a:r>
            <a:rPr lang="en-US" dirty="0"/>
            <a:t>In-Person Survey</a:t>
          </a:r>
        </a:p>
      </dgm:t>
    </dgm:pt>
    <dgm:pt modelId="{C924875B-9355-4C81-8455-A0603DA65536}" type="parTrans" cxnId="{8651FDFE-7D00-4286-91EA-EE4F01516006}">
      <dgm:prSet/>
      <dgm:spPr/>
      <dgm:t>
        <a:bodyPr/>
        <a:lstStyle/>
        <a:p>
          <a:endParaRPr lang="en-US"/>
        </a:p>
      </dgm:t>
    </dgm:pt>
    <dgm:pt modelId="{9F1B8AD1-3E7F-40ED-9258-E22B09757EA0}" type="sibTrans" cxnId="{8651FDFE-7D00-4286-91EA-EE4F01516006}">
      <dgm:prSet/>
      <dgm:spPr/>
      <dgm:t>
        <a:bodyPr/>
        <a:lstStyle/>
        <a:p>
          <a:endParaRPr lang="en-US"/>
        </a:p>
      </dgm:t>
    </dgm:pt>
    <dgm:pt modelId="{E7CC8B87-82AF-4540-96C8-A37F49A964E0}" type="pres">
      <dgm:prSet presAssocID="{958E5DE6-5DE5-46BA-A0DB-2F2AEB33EB3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C08EF6F-4290-40A0-88E7-961D541FA605}" type="pres">
      <dgm:prSet presAssocID="{E7E5E280-7C2F-405C-ABF0-BC06BAC26F76}" presName="centerShape" presStyleLbl="node0" presStyleIdx="0" presStyleCnt="1"/>
      <dgm:spPr/>
    </dgm:pt>
    <dgm:pt modelId="{65D0D0B6-9375-4D70-A560-6C5F312D0E18}" type="pres">
      <dgm:prSet presAssocID="{4E59A7FF-E628-4C28-8D11-026D25B49975}" presName="node" presStyleLbl="node1" presStyleIdx="0" presStyleCnt="3">
        <dgm:presLayoutVars>
          <dgm:bulletEnabled val="1"/>
        </dgm:presLayoutVars>
      </dgm:prSet>
      <dgm:spPr/>
    </dgm:pt>
    <dgm:pt modelId="{DD2CA336-2293-4A65-B97E-FDCF1F6CC470}" type="pres">
      <dgm:prSet presAssocID="{4E59A7FF-E628-4C28-8D11-026D25B49975}" presName="dummy" presStyleCnt="0"/>
      <dgm:spPr/>
    </dgm:pt>
    <dgm:pt modelId="{B6EC0F7C-E184-4206-82B2-325053DF4108}" type="pres">
      <dgm:prSet presAssocID="{621EC2B1-A56F-4842-AF0D-F6ED9D0E3E12}" presName="sibTrans" presStyleLbl="sibTrans2D1" presStyleIdx="0" presStyleCnt="3"/>
      <dgm:spPr/>
    </dgm:pt>
    <dgm:pt modelId="{6DF4112B-9ABF-47CE-8199-61638A95DF19}" type="pres">
      <dgm:prSet presAssocID="{089FB461-A5DF-421F-9308-8CF0F05FF86A}" presName="node" presStyleLbl="node1" presStyleIdx="1" presStyleCnt="3">
        <dgm:presLayoutVars>
          <dgm:bulletEnabled val="1"/>
        </dgm:presLayoutVars>
      </dgm:prSet>
      <dgm:spPr/>
    </dgm:pt>
    <dgm:pt modelId="{4FBBB84B-5EF5-49B3-9BB3-97794CFB1143}" type="pres">
      <dgm:prSet presAssocID="{089FB461-A5DF-421F-9308-8CF0F05FF86A}" presName="dummy" presStyleCnt="0"/>
      <dgm:spPr/>
    </dgm:pt>
    <dgm:pt modelId="{F3D6746A-E20B-46FD-8959-87621E036022}" type="pres">
      <dgm:prSet presAssocID="{CC11F30B-5376-42B2-B0EC-41B837B8FE7B}" presName="sibTrans" presStyleLbl="sibTrans2D1" presStyleIdx="1" presStyleCnt="3"/>
      <dgm:spPr/>
    </dgm:pt>
    <dgm:pt modelId="{83EEE572-504E-499F-A062-CE96358E410A}" type="pres">
      <dgm:prSet presAssocID="{68334C4E-C65D-4055-B745-A6ABCA76AC1C}" presName="node" presStyleLbl="node1" presStyleIdx="2" presStyleCnt="3">
        <dgm:presLayoutVars>
          <dgm:bulletEnabled val="1"/>
        </dgm:presLayoutVars>
      </dgm:prSet>
      <dgm:spPr/>
    </dgm:pt>
    <dgm:pt modelId="{4F903145-73E9-4EE3-BD07-F298BD65F08A}" type="pres">
      <dgm:prSet presAssocID="{68334C4E-C65D-4055-B745-A6ABCA76AC1C}" presName="dummy" presStyleCnt="0"/>
      <dgm:spPr/>
    </dgm:pt>
    <dgm:pt modelId="{104E5293-1F8B-414B-8A93-3EAD4D467166}" type="pres">
      <dgm:prSet presAssocID="{9F1B8AD1-3E7F-40ED-9258-E22B09757EA0}" presName="sibTrans" presStyleLbl="sibTrans2D1" presStyleIdx="2" presStyleCnt="3"/>
      <dgm:spPr/>
    </dgm:pt>
  </dgm:ptLst>
  <dgm:cxnLst>
    <dgm:cxn modelId="{4E98BC0D-2CD9-4697-A8D6-A0874827C223}" type="presOf" srcId="{68334C4E-C65D-4055-B745-A6ABCA76AC1C}" destId="{83EEE572-504E-499F-A062-CE96358E410A}" srcOrd="0" destOrd="0" presId="urn:microsoft.com/office/officeart/2005/8/layout/radial6"/>
    <dgm:cxn modelId="{E0560A43-1359-4354-8D87-02B8599148C5}" type="presOf" srcId="{089FB461-A5DF-421F-9308-8CF0F05FF86A}" destId="{6DF4112B-9ABF-47CE-8199-61638A95DF19}" srcOrd="0" destOrd="0" presId="urn:microsoft.com/office/officeart/2005/8/layout/radial6"/>
    <dgm:cxn modelId="{4EAF0E45-F0E5-4CA1-A16F-9483F8F710C8}" type="presOf" srcId="{958E5DE6-5DE5-46BA-A0DB-2F2AEB33EB30}" destId="{E7CC8B87-82AF-4540-96C8-A37F49A964E0}" srcOrd="0" destOrd="0" presId="urn:microsoft.com/office/officeart/2005/8/layout/radial6"/>
    <dgm:cxn modelId="{FFAF6C6C-A3E0-4ACF-A912-6A99074ED819}" type="presOf" srcId="{CC11F30B-5376-42B2-B0EC-41B837B8FE7B}" destId="{F3D6746A-E20B-46FD-8959-87621E036022}" srcOrd="0" destOrd="0" presId="urn:microsoft.com/office/officeart/2005/8/layout/radial6"/>
    <dgm:cxn modelId="{5680737B-C13A-4CC5-B671-6A3A2E573761}" type="presOf" srcId="{621EC2B1-A56F-4842-AF0D-F6ED9D0E3E12}" destId="{B6EC0F7C-E184-4206-82B2-325053DF4108}" srcOrd="0" destOrd="0" presId="urn:microsoft.com/office/officeart/2005/8/layout/radial6"/>
    <dgm:cxn modelId="{57FC6F87-6693-4187-8A74-C99A7DF5A59B}" srcId="{E7E5E280-7C2F-405C-ABF0-BC06BAC26F76}" destId="{089FB461-A5DF-421F-9308-8CF0F05FF86A}" srcOrd="1" destOrd="0" parTransId="{47953D52-2AD1-4121-A1C0-CB4D33898529}" sibTransId="{CC11F30B-5376-42B2-B0EC-41B837B8FE7B}"/>
    <dgm:cxn modelId="{20C5F98A-DA85-4B33-AAC9-280766941C96}" type="presOf" srcId="{9F1B8AD1-3E7F-40ED-9258-E22B09757EA0}" destId="{104E5293-1F8B-414B-8A93-3EAD4D467166}" srcOrd="0" destOrd="0" presId="urn:microsoft.com/office/officeart/2005/8/layout/radial6"/>
    <dgm:cxn modelId="{49A1DC90-A4F9-42C7-8005-4F08119F2C12}" srcId="{E7E5E280-7C2F-405C-ABF0-BC06BAC26F76}" destId="{4E59A7FF-E628-4C28-8D11-026D25B49975}" srcOrd="0" destOrd="0" parTransId="{5558DD81-38B4-406C-AB9A-BDDC69DE67F1}" sibTransId="{621EC2B1-A56F-4842-AF0D-F6ED9D0E3E12}"/>
    <dgm:cxn modelId="{CD292294-08D0-4BC1-A2DA-45A1709DDED8}" srcId="{958E5DE6-5DE5-46BA-A0DB-2F2AEB33EB30}" destId="{E7E5E280-7C2F-405C-ABF0-BC06BAC26F76}" srcOrd="0" destOrd="0" parTransId="{411F2314-AF79-4F68-ADC6-E07BA11EC513}" sibTransId="{2C59D785-5B32-40BF-B876-5BA2BCDD79BB}"/>
    <dgm:cxn modelId="{E6D69DBD-19F0-4DBC-B4CB-A66D573453B4}" type="presOf" srcId="{4E59A7FF-E628-4C28-8D11-026D25B49975}" destId="{65D0D0B6-9375-4D70-A560-6C5F312D0E18}" srcOrd="0" destOrd="0" presId="urn:microsoft.com/office/officeart/2005/8/layout/radial6"/>
    <dgm:cxn modelId="{B6AA2FE0-C90F-432B-88BE-34F45794AC69}" type="presOf" srcId="{E7E5E280-7C2F-405C-ABF0-BC06BAC26F76}" destId="{EC08EF6F-4290-40A0-88E7-961D541FA605}" srcOrd="0" destOrd="0" presId="urn:microsoft.com/office/officeart/2005/8/layout/radial6"/>
    <dgm:cxn modelId="{8651FDFE-7D00-4286-91EA-EE4F01516006}" srcId="{E7E5E280-7C2F-405C-ABF0-BC06BAC26F76}" destId="{68334C4E-C65D-4055-B745-A6ABCA76AC1C}" srcOrd="2" destOrd="0" parTransId="{C924875B-9355-4C81-8455-A0603DA65536}" sibTransId="{9F1B8AD1-3E7F-40ED-9258-E22B09757EA0}"/>
    <dgm:cxn modelId="{F076A04E-EF22-4BB3-82C2-6FAF44399AA9}" type="presParOf" srcId="{E7CC8B87-82AF-4540-96C8-A37F49A964E0}" destId="{EC08EF6F-4290-40A0-88E7-961D541FA605}" srcOrd="0" destOrd="0" presId="urn:microsoft.com/office/officeart/2005/8/layout/radial6"/>
    <dgm:cxn modelId="{D1D1584F-2F10-42FC-87C0-47FE6AE70A08}" type="presParOf" srcId="{E7CC8B87-82AF-4540-96C8-A37F49A964E0}" destId="{65D0D0B6-9375-4D70-A560-6C5F312D0E18}" srcOrd="1" destOrd="0" presId="urn:microsoft.com/office/officeart/2005/8/layout/radial6"/>
    <dgm:cxn modelId="{CC7B0D17-7E2D-4336-8B30-C02F5BB7A5F4}" type="presParOf" srcId="{E7CC8B87-82AF-4540-96C8-A37F49A964E0}" destId="{DD2CA336-2293-4A65-B97E-FDCF1F6CC470}" srcOrd="2" destOrd="0" presId="urn:microsoft.com/office/officeart/2005/8/layout/radial6"/>
    <dgm:cxn modelId="{69468F71-E6F9-4C28-881C-357961B86689}" type="presParOf" srcId="{E7CC8B87-82AF-4540-96C8-A37F49A964E0}" destId="{B6EC0F7C-E184-4206-82B2-325053DF4108}" srcOrd="3" destOrd="0" presId="urn:microsoft.com/office/officeart/2005/8/layout/radial6"/>
    <dgm:cxn modelId="{37A04ED6-5076-439B-B4E9-2081E419FCF1}" type="presParOf" srcId="{E7CC8B87-82AF-4540-96C8-A37F49A964E0}" destId="{6DF4112B-9ABF-47CE-8199-61638A95DF19}" srcOrd="4" destOrd="0" presId="urn:microsoft.com/office/officeart/2005/8/layout/radial6"/>
    <dgm:cxn modelId="{96E55E0D-BE0A-4F67-B0D7-84EF1CFCF45C}" type="presParOf" srcId="{E7CC8B87-82AF-4540-96C8-A37F49A964E0}" destId="{4FBBB84B-5EF5-49B3-9BB3-97794CFB1143}" srcOrd="5" destOrd="0" presId="urn:microsoft.com/office/officeart/2005/8/layout/radial6"/>
    <dgm:cxn modelId="{FBB6B922-F5C3-41E0-8F18-122D4223C1E6}" type="presParOf" srcId="{E7CC8B87-82AF-4540-96C8-A37F49A964E0}" destId="{F3D6746A-E20B-46FD-8959-87621E036022}" srcOrd="6" destOrd="0" presId="urn:microsoft.com/office/officeart/2005/8/layout/radial6"/>
    <dgm:cxn modelId="{D12116D8-B731-495E-B4AE-1701AA7F7540}" type="presParOf" srcId="{E7CC8B87-82AF-4540-96C8-A37F49A964E0}" destId="{83EEE572-504E-499F-A062-CE96358E410A}" srcOrd="7" destOrd="0" presId="urn:microsoft.com/office/officeart/2005/8/layout/radial6"/>
    <dgm:cxn modelId="{A3BF2445-1A7C-4029-BFFD-10C49845244D}" type="presParOf" srcId="{E7CC8B87-82AF-4540-96C8-A37F49A964E0}" destId="{4F903145-73E9-4EE3-BD07-F298BD65F08A}" srcOrd="8" destOrd="0" presId="urn:microsoft.com/office/officeart/2005/8/layout/radial6"/>
    <dgm:cxn modelId="{303C54D4-9789-4CD1-B2B2-051427AE0444}" type="presParOf" srcId="{E7CC8B87-82AF-4540-96C8-A37F49A964E0}" destId="{104E5293-1F8B-414B-8A93-3EAD4D467166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A5CA05-B1C3-404E-944D-5BA6FE8655C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ED0BA3F-6686-4425-BF05-DEEDFD4E74A8}">
      <dgm:prSet phldrT="[Text]" custT="1"/>
      <dgm:spPr/>
      <dgm:t>
        <a:bodyPr/>
        <a:lstStyle/>
        <a:p>
          <a:r>
            <a:rPr lang="en-US" sz="2800"/>
            <a:t>Individual Outcomes</a:t>
          </a:r>
        </a:p>
      </dgm:t>
    </dgm:pt>
    <dgm:pt modelId="{75DB393B-8898-4D8E-A5CE-6A0B254B20EB}" type="parTrans" cxnId="{25100B1E-A5E9-48C2-B258-40792F712625}">
      <dgm:prSet/>
      <dgm:spPr/>
      <dgm:t>
        <a:bodyPr/>
        <a:lstStyle/>
        <a:p>
          <a:endParaRPr lang="en-US" sz="4400"/>
        </a:p>
      </dgm:t>
    </dgm:pt>
    <dgm:pt modelId="{14961FC6-45F2-455F-98F9-45313BEC5DFA}" type="sibTrans" cxnId="{25100B1E-A5E9-48C2-B258-40792F712625}">
      <dgm:prSet/>
      <dgm:spPr/>
      <dgm:t>
        <a:bodyPr/>
        <a:lstStyle/>
        <a:p>
          <a:endParaRPr lang="en-US" sz="2400"/>
        </a:p>
      </dgm:t>
    </dgm:pt>
    <dgm:pt modelId="{3B623C53-B8C8-48FD-85F1-3347F4BB0B34}">
      <dgm:prSet phldrT="[Text]" custT="1"/>
      <dgm:spPr/>
      <dgm:t>
        <a:bodyPr/>
        <a:lstStyle/>
        <a:p>
          <a:r>
            <a:rPr lang="en-US" sz="2000" dirty="0"/>
            <a:t>Community Inclusion and participation</a:t>
          </a:r>
        </a:p>
      </dgm:t>
    </dgm:pt>
    <dgm:pt modelId="{88595CAB-B8DC-401F-89A8-8BB620DC8560}" type="parTrans" cxnId="{0F37D15E-4EE7-43E9-A051-2E6338882772}">
      <dgm:prSet/>
      <dgm:spPr/>
      <dgm:t>
        <a:bodyPr/>
        <a:lstStyle/>
        <a:p>
          <a:endParaRPr lang="en-US" sz="4400"/>
        </a:p>
      </dgm:t>
    </dgm:pt>
    <dgm:pt modelId="{61D1FE56-8E3A-4318-A462-38D8FD8B22E3}" type="sibTrans" cxnId="{0F37D15E-4EE7-43E9-A051-2E6338882772}">
      <dgm:prSet/>
      <dgm:spPr/>
      <dgm:t>
        <a:bodyPr/>
        <a:lstStyle/>
        <a:p>
          <a:endParaRPr lang="en-US" sz="2400"/>
        </a:p>
      </dgm:t>
    </dgm:pt>
    <dgm:pt modelId="{34754CC8-4DBB-4ACA-8CFD-94C1A8FBE8DA}">
      <dgm:prSet phldrT="[Text]" custT="1"/>
      <dgm:spPr/>
      <dgm:t>
        <a:bodyPr/>
        <a:lstStyle/>
        <a:p>
          <a:r>
            <a:rPr lang="en-US" sz="2800"/>
            <a:t>Health, Wellness and Rights</a:t>
          </a:r>
        </a:p>
      </dgm:t>
    </dgm:pt>
    <dgm:pt modelId="{81CC75B3-69F6-474E-929D-2333A36FD9E2}" type="parTrans" cxnId="{6349E693-8C45-4E87-B0C9-C6D7272415BF}">
      <dgm:prSet/>
      <dgm:spPr/>
      <dgm:t>
        <a:bodyPr/>
        <a:lstStyle/>
        <a:p>
          <a:endParaRPr lang="en-US" sz="4400"/>
        </a:p>
      </dgm:t>
    </dgm:pt>
    <dgm:pt modelId="{CD35DF7A-77B8-48CB-838E-60C91ADC7AE7}" type="sibTrans" cxnId="{6349E693-8C45-4E87-B0C9-C6D7272415BF}">
      <dgm:prSet/>
      <dgm:spPr/>
      <dgm:t>
        <a:bodyPr/>
        <a:lstStyle/>
        <a:p>
          <a:endParaRPr lang="en-US" sz="2400"/>
        </a:p>
      </dgm:t>
    </dgm:pt>
    <dgm:pt modelId="{DA8BB7CA-BB06-44E2-81C4-1D6AEDE90463}">
      <dgm:prSet phldrT="[Text]" custT="1"/>
      <dgm:spPr/>
      <dgm:t>
        <a:bodyPr/>
        <a:lstStyle/>
        <a:p>
          <a:r>
            <a:rPr lang="en-US" sz="2000" dirty="0"/>
            <a:t>Choice &amp; Decision making</a:t>
          </a:r>
        </a:p>
      </dgm:t>
    </dgm:pt>
    <dgm:pt modelId="{3ABEC960-0730-46BF-B813-1A5483948864}" type="parTrans" cxnId="{B695C8F7-7FB7-4057-80EC-AA6F0D3749A5}">
      <dgm:prSet/>
      <dgm:spPr/>
      <dgm:t>
        <a:bodyPr/>
        <a:lstStyle/>
        <a:p>
          <a:endParaRPr lang="en-US" sz="4400"/>
        </a:p>
      </dgm:t>
    </dgm:pt>
    <dgm:pt modelId="{71CFE849-48E8-4169-A67E-6B37720F46D7}" type="sibTrans" cxnId="{B695C8F7-7FB7-4057-80EC-AA6F0D3749A5}">
      <dgm:prSet/>
      <dgm:spPr/>
      <dgm:t>
        <a:bodyPr/>
        <a:lstStyle/>
        <a:p>
          <a:endParaRPr lang="en-US" sz="2400"/>
        </a:p>
      </dgm:t>
    </dgm:pt>
    <dgm:pt modelId="{F6E152E5-3F1C-4F15-8668-2E09CF3F1EC6}">
      <dgm:prSet phldrT="[Text]" custT="1"/>
      <dgm:spPr/>
      <dgm:t>
        <a:bodyPr/>
        <a:lstStyle/>
        <a:p>
          <a:r>
            <a:rPr lang="en-US" sz="2000" dirty="0"/>
            <a:t>Relationships</a:t>
          </a:r>
        </a:p>
      </dgm:t>
    </dgm:pt>
    <dgm:pt modelId="{5FA40BC5-E3B5-4141-A303-C96D53B40C6E}" type="parTrans" cxnId="{94A973DE-2BF7-4CD6-8939-18E6DD07039C}">
      <dgm:prSet/>
      <dgm:spPr/>
      <dgm:t>
        <a:bodyPr/>
        <a:lstStyle/>
        <a:p>
          <a:endParaRPr lang="en-US" sz="4400"/>
        </a:p>
      </dgm:t>
    </dgm:pt>
    <dgm:pt modelId="{88FE9997-3B98-429A-A45E-F3E4880EB305}" type="sibTrans" cxnId="{94A973DE-2BF7-4CD6-8939-18E6DD07039C}">
      <dgm:prSet/>
      <dgm:spPr/>
      <dgm:t>
        <a:bodyPr/>
        <a:lstStyle/>
        <a:p>
          <a:endParaRPr lang="en-US" sz="2400"/>
        </a:p>
      </dgm:t>
    </dgm:pt>
    <dgm:pt modelId="{01815245-10AC-43F4-A275-02800C1D6BE9}">
      <dgm:prSet phldrT="[Text]" custT="1"/>
      <dgm:spPr/>
      <dgm:t>
        <a:bodyPr/>
        <a:lstStyle/>
        <a:p>
          <a:r>
            <a:rPr lang="en-US" sz="2000" dirty="0"/>
            <a:t>Safety</a:t>
          </a:r>
        </a:p>
      </dgm:t>
    </dgm:pt>
    <dgm:pt modelId="{72D7EFB9-F97E-40B5-8C35-0BB5A14F99E2}" type="parTrans" cxnId="{5B31FC80-FCFF-4359-940B-EDF8F8C85819}">
      <dgm:prSet/>
      <dgm:spPr/>
      <dgm:t>
        <a:bodyPr/>
        <a:lstStyle/>
        <a:p>
          <a:endParaRPr lang="en-US" sz="4400"/>
        </a:p>
      </dgm:t>
    </dgm:pt>
    <dgm:pt modelId="{706C5A12-1297-41CB-B713-8FC758A28E54}" type="sibTrans" cxnId="{5B31FC80-FCFF-4359-940B-EDF8F8C85819}">
      <dgm:prSet/>
      <dgm:spPr/>
      <dgm:t>
        <a:bodyPr/>
        <a:lstStyle/>
        <a:p>
          <a:endParaRPr lang="en-US" sz="2400"/>
        </a:p>
      </dgm:t>
    </dgm:pt>
    <dgm:pt modelId="{5E1E0011-E5CD-41DA-BFFB-BB1F66030C48}">
      <dgm:prSet phldrT="[Text]" custT="1"/>
      <dgm:spPr/>
      <dgm:t>
        <a:bodyPr/>
        <a:lstStyle/>
        <a:p>
          <a:r>
            <a:rPr lang="en-US" sz="2000" dirty="0"/>
            <a:t>Service Coordination</a:t>
          </a:r>
        </a:p>
      </dgm:t>
    </dgm:pt>
    <dgm:pt modelId="{F07D734C-C090-4261-B61C-112552F4E899}" type="parTrans" cxnId="{86F4ABEA-896C-4E91-8A0C-BEF82C847812}">
      <dgm:prSet/>
      <dgm:spPr/>
      <dgm:t>
        <a:bodyPr/>
        <a:lstStyle/>
        <a:p>
          <a:endParaRPr lang="en-US" sz="4400"/>
        </a:p>
      </dgm:t>
    </dgm:pt>
    <dgm:pt modelId="{6048C6F4-3F87-4F6F-91C2-26DF461A405A}" type="sibTrans" cxnId="{86F4ABEA-896C-4E91-8A0C-BEF82C847812}">
      <dgm:prSet/>
      <dgm:spPr/>
      <dgm:t>
        <a:bodyPr/>
        <a:lstStyle/>
        <a:p>
          <a:endParaRPr lang="en-US" sz="2400"/>
        </a:p>
      </dgm:t>
    </dgm:pt>
    <dgm:pt modelId="{AD820817-6BB4-46F9-A6E1-F2B4D1642E8E}">
      <dgm:prSet phldrT="[Text]" custT="1"/>
      <dgm:spPr/>
      <dgm:t>
        <a:bodyPr/>
        <a:lstStyle/>
        <a:p>
          <a:r>
            <a:rPr lang="en-US" sz="2000" dirty="0"/>
            <a:t>Employment</a:t>
          </a:r>
        </a:p>
      </dgm:t>
    </dgm:pt>
    <dgm:pt modelId="{307E517C-0333-43EE-B057-39EF1A2948D3}" type="parTrans" cxnId="{2CA89FBD-E886-446E-8465-1CF23A46CAB2}">
      <dgm:prSet/>
      <dgm:spPr/>
      <dgm:t>
        <a:bodyPr/>
        <a:lstStyle/>
        <a:p>
          <a:endParaRPr lang="en-US" sz="4400"/>
        </a:p>
      </dgm:t>
    </dgm:pt>
    <dgm:pt modelId="{F04FE422-E273-47AC-AE6C-48AFC4713208}" type="sibTrans" cxnId="{2CA89FBD-E886-446E-8465-1CF23A46CAB2}">
      <dgm:prSet/>
      <dgm:spPr/>
      <dgm:t>
        <a:bodyPr/>
        <a:lstStyle/>
        <a:p>
          <a:endParaRPr lang="en-US" sz="2400"/>
        </a:p>
      </dgm:t>
    </dgm:pt>
    <dgm:pt modelId="{32D69105-14B4-4BF9-9998-083B9FC520F9}">
      <dgm:prSet phldrT="[Text]" custT="1"/>
      <dgm:spPr/>
      <dgm:t>
        <a:bodyPr/>
        <a:lstStyle/>
        <a:p>
          <a:r>
            <a:rPr lang="en-US" sz="2000" dirty="0"/>
            <a:t>Satisfaction</a:t>
          </a:r>
        </a:p>
      </dgm:t>
    </dgm:pt>
    <dgm:pt modelId="{BA70CC41-38C5-497C-8A83-2EB82410DA45}" type="sibTrans" cxnId="{00D5207A-6812-4936-97B1-726F2E6D961B}">
      <dgm:prSet/>
      <dgm:spPr/>
      <dgm:t>
        <a:bodyPr/>
        <a:lstStyle/>
        <a:p>
          <a:endParaRPr lang="en-US" sz="2400"/>
        </a:p>
      </dgm:t>
    </dgm:pt>
    <dgm:pt modelId="{B31ED0B1-26F6-4FF7-8CA3-D2E990C43E84}" type="parTrans" cxnId="{00D5207A-6812-4936-97B1-726F2E6D961B}">
      <dgm:prSet/>
      <dgm:spPr/>
      <dgm:t>
        <a:bodyPr/>
        <a:lstStyle/>
        <a:p>
          <a:endParaRPr lang="en-US" sz="4400"/>
        </a:p>
      </dgm:t>
    </dgm:pt>
    <dgm:pt modelId="{6494D8B2-78D4-438D-AB4A-BEE68AA312A5}">
      <dgm:prSet phldrT="[Text]" custT="1"/>
      <dgm:spPr/>
      <dgm:t>
        <a:bodyPr/>
        <a:lstStyle/>
        <a:p>
          <a:r>
            <a:rPr lang="en-US" sz="2800"/>
            <a:t>System Performance</a:t>
          </a:r>
        </a:p>
      </dgm:t>
    </dgm:pt>
    <dgm:pt modelId="{CD6B310A-F469-45FB-B958-E3E000CB1FAC}" type="parTrans" cxnId="{1E394C0F-FC0C-4E0B-AC46-B1149855C094}">
      <dgm:prSet/>
      <dgm:spPr/>
      <dgm:t>
        <a:bodyPr/>
        <a:lstStyle/>
        <a:p>
          <a:endParaRPr lang="en-US" sz="4400"/>
        </a:p>
      </dgm:t>
    </dgm:pt>
    <dgm:pt modelId="{0316A0C3-D463-4000-B10D-F98D561BBDB5}" type="sibTrans" cxnId="{1E394C0F-FC0C-4E0B-AC46-B1149855C094}">
      <dgm:prSet/>
      <dgm:spPr/>
      <dgm:t>
        <a:bodyPr/>
        <a:lstStyle/>
        <a:p>
          <a:endParaRPr lang="en-US" sz="2400"/>
        </a:p>
      </dgm:t>
    </dgm:pt>
    <dgm:pt modelId="{7D4854E2-183B-48C3-8CBB-1C758ACA9123}">
      <dgm:prSet phldrT="[Text]" custT="1"/>
      <dgm:spPr/>
      <dgm:t>
        <a:bodyPr/>
        <a:lstStyle/>
        <a:p>
          <a:r>
            <a:rPr lang="en-US" sz="2000" dirty="0"/>
            <a:t>Health</a:t>
          </a:r>
        </a:p>
      </dgm:t>
    </dgm:pt>
    <dgm:pt modelId="{C202D048-C6F4-47B3-A57E-8BA69F8C84E1}" type="parTrans" cxnId="{BB0EC4BC-DD9C-4DF6-9C2B-8DDF67169D3C}">
      <dgm:prSet/>
      <dgm:spPr/>
      <dgm:t>
        <a:bodyPr/>
        <a:lstStyle/>
        <a:p>
          <a:endParaRPr lang="en-US" sz="4400"/>
        </a:p>
      </dgm:t>
    </dgm:pt>
    <dgm:pt modelId="{836E2B88-6D4D-49F8-827B-DEB535A61AC5}" type="sibTrans" cxnId="{BB0EC4BC-DD9C-4DF6-9C2B-8DDF67169D3C}">
      <dgm:prSet/>
      <dgm:spPr/>
      <dgm:t>
        <a:bodyPr/>
        <a:lstStyle/>
        <a:p>
          <a:endParaRPr lang="en-US" sz="2400"/>
        </a:p>
      </dgm:t>
    </dgm:pt>
    <dgm:pt modelId="{8305EF16-75DC-4484-BED3-048A68B7AE73}">
      <dgm:prSet phldrT="[Text]" custT="1"/>
      <dgm:spPr/>
      <dgm:t>
        <a:bodyPr/>
        <a:lstStyle/>
        <a:p>
          <a:r>
            <a:rPr lang="en-US" sz="2000" dirty="0"/>
            <a:t>Medications</a:t>
          </a:r>
        </a:p>
      </dgm:t>
    </dgm:pt>
    <dgm:pt modelId="{5E1D743C-BA86-475A-8D5F-E7BE154E853C}" type="parTrans" cxnId="{ED1B2B25-EB7A-488E-AB26-711A239439BD}">
      <dgm:prSet/>
      <dgm:spPr/>
      <dgm:t>
        <a:bodyPr/>
        <a:lstStyle/>
        <a:p>
          <a:endParaRPr lang="en-US" sz="4400"/>
        </a:p>
      </dgm:t>
    </dgm:pt>
    <dgm:pt modelId="{1C152AC3-FD16-46FD-AF0B-02CB240DA446}" type="sibTrans" cxnId="{ED1B2B25-EB7A-488E-AB26-711A239439BD}">
      <dgm:prSet/>
      <dgm:spPr/>
      <dgm:t>
        <a:bodyPr/>
        <a:lstStyle/>
        <a:p>
          <a:endParaRPr lang="en-US" sz="2400"/>
        </a:p>
      </dgm:t>
    </dgm:pt>
    <dgm:pt modelId="{1569AC55-90CC-4DF2-AB73-EC409C3ACAAC}">
      <dgm:prSet phldrT="[Text]" custT="1"/>
      <dgm:spPr/>
      <dgm:t>
        <a:bodyPr/>
        <a:lstStyle/>
        <a:p>
          <a:r>
            <a:rPr lang="en-US" sz="2000" dirty="0"/>
            <a:t>Respect and Rights</a:t>
          </a:r>
        </a:p>
      </dgm:t>
    </dgm:pt>
    <dgm:pt modelId="{EC3F998E-8C0C-446D-BC6C-5D9D694FAF5C}" type="parTrans" cxnId="{34C90F5E-E369-4B4D-BA41-D4F2799525D2}">
      <dgm:prSet/>
      <dgm:spPr/>
      <dgm:t>
        <a:bodyPr/>
        <a:lstStyle/>
        <a:p>
          <a:endParaRPr lang="en-US" sz="4400"/>
        </a:p>
      </dgm:t>
    </dgm:pt>
    <dgm:pt modelId="{330C1853-26A4-451D-A21D-0C5FAFDA4C48}" type="sibTrans" cxnId="{34C90F5E-E369-4B4D-BA41-D4F2799525D2}">
      <dgm:prSet/>
      <dgm:spPr/>
      <dgm:t>
        <a:bodyPr/>
        <a:lstStyle/>
        <a:p>
          <a:endParaRPr lang="en-US" sz="2400"/>
        </a:p>
      </dgm:t>
    </dgm:pt>
    <dgm:pt modelId="{6B8FFF83-2116-462F-AA2A-1F842A5BF368}">
      <dgm:prSet phldrT="[Text]" custT="1"/>
      <dgm:spPr/>
      <dgm:t>
        <a:bodyPr/>
        <a:lstStyle/>
        <a:p>
          <a:r>
            <a:rPr lang="en-US" sz="2000" dirty="0"/>
            <a:t>Self-Direction</a:t>
          </a:r>
        </a:p>
      </dgm:t>
    </dgm:pt>
    <dgm:pt modelId="{52A3DB47-7E1B-4E71-B614-71670EF888EF}" type="parTrans" cxnId="{165D9044-4866-4034-9A0A-623634867B14}">
      <dgm:prSet/>
      <dgm:spPr/>
      <dgm:t>
        <a:bodyPr/>
        <a:lstStyle/>
        <a:p>
          <a:endParaRPr lang="en-US" sz="4400"/>
        </a:p>
      </dgm:t>
    </dgm:pt>
    <dgm:pt modelId="{DF1BD360-EE53-4288-B3FC-497F4A623C2A}" type="sibTrans" cxnId="{165D9044-4866-4034-9A0A-623634867B14}">
      <dgm:prSet/>
      <dgm:spPr/>
      <dgm:t>
        <a:bodyPr/>
        <a:lstStyle/>
        <a:p>
          <a:endParaRPr lang="en-US" sz="2400"/>
        </a:p>
      </dgm:t>
    </dgm:pt>
    <dgm:pt modelId="{59316D7C-41DD-4B83-8938-961D65E79F28}">
      <dgm:prSet phldrT="[Text]" custT="1"/>
      <dgm:spPr/>
      <dgm:t>
        <a:bodyPr/>
        <a:lstStyle/>
        <a:p>
          <a:r>
            <a:rPr lang="en-US" sz="2000" dirty="0"/>
            <a:t>Access</a:t>
          </a:r>
        </a:p>
      </dgm:t>
    </dgm:pt>
    <dgm:pt modelId="{B564CB2E-6083-4484-B418-640190570F8D}" type="parTrans" cxnId="{955AF640-AD76-4785-84B8-C5FFDC5FB7C7}">
      <dgm:prSet/>
      <dgm:spPr/>
      <dgm:t>
        <a:bodyPr/>
        <a:lstStyle/>
        <a:p>
          <a:endParaRPr lang="en-US" sz="4400"/>
        </a:p>
      </dgm:t>
    </dgm:pt>
    <dgm:pt modelId="{AC0ADA69-8F81-41AF-BB56-D15395855413}" type="sibTrans" cxnId="{955AF640-AD76-4785-84B8-C5FFDC5FB7C7}">
      <dgm:prSet/>
      <dgm:spPr/>
      <dgm:t>
        <a:bodyPr/>
        <a:lstStyle/>
        <a:p>
          <a:endParaRPr lang="en-US" sz="2400"/>
        </a:p>
      </dgm:t>
    </dgm:pt>
    <dgm:pt modelId="{BB6B229F-9537-446D-BDA3-C421142FEDBF}">
      <dgm:prSet phldrT="[Text]" custT="1"/>
      <dgm:spPr/>
      <dgm:t>
        <a:bodyPr/>
        <a:lstStyle/>
        <a:p>
          <a:r>
            <a:rPr lang="en-US" sz="2000" dirty="0"/>
            <a:t>Service Coordination</a:t>
          </a:r>
        </a:p>
      </dgm:t>
    </dgm:pt>
    <dgm:pt modelId="{910E475F-6FEC-4881-B85B-A2C317755124}" type="parTrans" cxnId="{9E8EB79E-E0D8-4DF1-BC0B-68D9AEE0375F}">
      <dgm:prSet/>
      <dgm:spPr/>
      <dgm:t>
        <a:bodyPr/>
        <a:lstStyle/>
        <a:p>
          <a:endParaRPr lang="en-US" sz="4400"/>
        </a:p>
      </dgm:t>
    </dgm:pt>
    <dgm:pt modelId="{4DCE27E1-CEBA-4FEC-9A82-353FD2F6E78F}" type="sibTrans" cxnId="{9E8EB79E-E0D8-4DF1-BC0B-68D9AEE0375F}">
      <dgm:prSet/>
      <dgm:spPr/>
      <dgm:t>
        <a:bodyPr/>
        <a:lstStyle/>
        <a:p>
          <a:endParaRPr lang="en-US" sz="2400"/>
        </a:p>
      </dgm:t>
    </dgm:pt>
    <dgm:pt modelId="{5549382D-F98E-47C4-892B-8585D79266FD}">
      <dgm:prSet phldrT="[Text]" custT="1"/>
      <dgm:spPr/>
      <dgm:t>
        <a:bodyPr/>
        <a:lstStyle/>
        <a:p>
          <a:r>
            <a:rPr lang="en-US" sz="2000" dirty="0"/>
            <a:t>Workforce</a:t>
          </a:r>
        </a:p>
      </dgm:t>
    </dgm:pt>
    <dgm:pt modelId="{6BD908F9-892E-4FB7-B7B8-9E1CABB0B310}" type="parTrans" cxnId="{2A73FAE9-7B96-4AEF-B27C-27DB5636BAF5}">
      <dgm:prSet/>
      <dgm:spPr/>
      <dgm:t>
        <a:bodyPr/>
        <a:lstStyle/>
        <a:p>
          <a:endParaRPr lang="en-US" sz="4400"/>
        </a:p>
      </dgm:t>
    </dgm:pt>
    <dgm:pt modelId="{23EA3B9A-676D-4A97-A52F-5FD4D6FB713A}" type="sibTrans" cxnId="{2A73FAE9-7B96-4AEF-B27C-27DB5636BAF5}">
      <dgm:prSet/>
      <dgm:spPr/>
      <dgm:t>
        <a:bodyPr/>
        <a:lstStyle/>
        <a:p>
          <a:endParaRPr lang="en-US" sz="2400"/>
        </a:p>
      </dgm:t>
    </dgm:pt>
    <dgm:pt modelId="{50B2F335-8337-4CE7-B7BA-5806F32E6375}" type="pres">
      <dgm:prSet presAssocID="{DCA5CA05-B1C3-404E-944D-5BA6FE8655C6}" presName="linear" presStyleCnt="0">
        <dgm:presLayoutVars>
          <dgm:animLvl val="lvl"/>
          <dgm:resizeHandles val="exact"/>
        </dgm:presLayoutVars>
      </dgm:prSet>
      <dgm:spPr/>
    </dgm:pt>
    <dgm:pt modelId="{25441070-5E53-40BF-9583-674234637ECA}" type="pres">
      <dgm:prSet presAssocID="{AED0BA3F-6686-4425-BF05-DEEDFD4E74A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167E4A1-A891-49F9-89FC-600826B45CD5}" type="pres">
      <dgm:prSet presAssocID="{AED0BA3F-6686-4425-BF05-DEEDFD4E74A8}" presName="childText" presStyleLbl="revTx" presStyleIdx="0" presStyleCnt="3">
        <dgm:presLayoutVars>
          <dgm:bulletEnabled val="1"/>
        </dgm:presLayoutVars>
      </dgm:prSet>
      <dgm:spPr/>
    </dgm:pt>
    <dgm:pt modelId="{FED670F1-BA26-443A-B9FA-6F88483118BB}" type="pres">
      <dgm:prSet presAssocID="{34754CC8-4DBB-4ACA-8CFD-94C1A8FBE8D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49F5C52-170F-4D34-B53A-38A6474E98F4}" type="pres">
      <dgm:prSet presAssocID="{34754CC8-4DBB-4ACA-8CFD-94C1A8FBE8DA}" presName="childText" presStyleLbl="revTx" presStyleIdx="1" presStyleCnt="3">
        <dgm:presLayoutVars>
          <dgm:bulletEnabled val="1"/>
        </dgm:presLayoutVars>
      </dgm:prSet>
      <dgm:spPr/>
    </dgm:pt>
    <dgm:pt modelId="{92679A2A-039D-4ED0-A488-EF14BC72D37C}" type="pres">
      <dgm:prSet presAssocID="{6494D8B2-78D4-438D-AB4A-BEE68AA312A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23A260A-9268-470A-B389-1D738E77C476}" type="pres">
      <dgm:prSet presAssocID="{6494D8B2-78D4-438D-AB4A-BEE68AA312A5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E394C0F-FC0C-4E0B-AC46-B1149855C094}" srcId="{DCA5CA05-B1C3-404E-944D-5BA6FE8655C6}" destId="{6494D8B2-78D4-438D-AB4A-BEE68AA312A5}" srcOrd="2" destOrd="0" parTransId="{CD6B310A-F469-45FB-B958-E3E000CB1FAC}" sibTransId="{0316A0C3-D463-4000-B10D-F98D561BBDB5}"/>
    <dgm:cxn modelId="{25100B1E-A5E9-48C2-B258-40792F712625}" srcId="{DCA5CA05-B1C3-404E-944D-5BA6FE8655C6}" destId="{AED0BA3F-6686-4425-BF05-DEEDFD4E74A8}" srcOrd="0" destOrd="0" parTransId="{75DB393B-8898-4D8E-A5CE-6A0B254B20EB}" sibTransId="{14961FC6-45F2-455F-98F9-45313BEC5DFA}"/>
    <dgm:cxn modelId="{B3A92224-E76B-41C6-A965-B9E2F8CDB1D3}" type="presOf" srcId="{5E1E0011-E5CD-41DA-BFFB-BB1F66030C48}" destId="{C49F5C52-170F-4D34-B53A-38A6474E98F4}" srcOrd="0" destOrd="4" presId="urn:microsoft.com/office/officeart/2005/8/layout/vList2"/>
    <dgm:cxn modelId="{ED1B2B25-EB7A-488E-AB26-711A239439BD}" srcId="{34754CC8-4DBB-4ACA-8CFD-94C1A8FBE8DA}" destId="{8305EF16-75DC-4484-BED3-048A68B7AE73}" srcOrd="2" destOrd="0" parTransId="{5E1D743C-BA86-475A-8D5F-E7BE154E853C}" sibTransId="{1C152AC3-FD16-46FD-AF0B-02CB240DA446}"/>
    <dgm:cxn modelId="{B3E1D536-B393-4D80-B6A1-3554747ECCF3}" type="presOf" srcId="{59316D7C-41DD-4B83-8938-961D65E79F28}" destId="{923A260A-9268-470A-B389-1D738E77C476}" srcOrd="0" destOrd="3" presId="urn:microsoft.com/office/officeart/2005/8/layout/vList2"/>
    <dgm:cxn modelId="{3CB43940-3E11-41B0-8824-073A3C78F6CE}" type="presOf" srcId="{DA8BB7CA-BB06-44E2-81C4-1D6AEDE90463}" destId="{C167E4A1-A891-49F9-89FC-600826B45CD5}" srcOrd="0" destOrd="2" presId="urn:microsoft.com/office/officeart/2005/8/layout/vList2"/>
    <dgm:cxn modelId="{955AF640-AD76-4785-84B8-C5FFDC5FB7C7}" srcId="{6494D8B2-78D4-438D-AB4A-BEE68AA312A5}" destId="{59316D7C-41DD-4B83-8938-961D65E79F28}" srcOrd="3" destOrd="0" parTransId="{B564CB2E-6083-4484-B418-640190570F8D}" sibTransId="{AC0ADA69-8F81-41AF-BB56-D15395855413}"/>
    <dgm:cxn modelId="{34C90F5E-E369-4B4D-BA41-D4F2799525D2}" srcId="{34754CC8-4DBB-4ACA-8CFD-94C1A8FBE8DA}" destId="{1569AC55-90CC-4DF2-AB73-EC409C3ACAAC}" srcOrd="3" destOrd="0" parTransId="{EC3F998E-8C0C-446D-BC6C-5D9D694FAF5C}" sibTransId="{330C1853-26A4-451D-A21D-0C5FAFDA4C48}"/>
    <dgm:cxn modelId="{0F37D15E-4EE7-43E9-A051-2E6338882772}" srcId="{AED0BA3F-6686-4425-BF05-DEEDFD4E74A8}" destId="{3B623C53-B8C8-48FD-85F1-3347F4BB0B34}" srcOrd="1" destOrd="0" parTransId="{88595CAB-B8DC-401F-89A8-8BB620DC8560}" sibTransId="{61D1FE56-8E3A-4318-A462-38D8FD8B22E3}"/>
    <dgm:cxn modelId="{165D9044-4866-4034-9A0A-623634867B14}" srcId="{6494D8B2-78D4-438D-AB4A-BEE68AA312A5}" destId="{6B8FFF83-2116-462F-AA2A-1F842A5BF368}" srcOrd="0" destOrd="0" parTransId="{52A3DB47-7E1B-4E71-B614-71670EF888EF}" sibTransId="{DF1BD360-EE53-4288-B3FC-497F4A623C2A}"/>
    <dgm:cxn modelId="{4510CF66-E2CC-4378-9EB8-7F37A378CC2F}" type="presOf" srcId="{32D69105-14B4-4BF9-9998-083B9FC520F9}" destId="{C167E4A1-A891-49F9-89FC-600826B45CD5}" srcOrd="0" destOrd="4" presId="urn:microsoft.com/office/officeart/2005/8/layout/vList2"/>
    <dgm:cxn modelId="{3165A168-37C3-48A6-9FCB-B363BEBBAD70}" type="presOf" srcId="{5549382D-F98E-47C4-892B-8585D79266FD}" destId="{923A260A-9268-470A-B389-1D738E77C476}" srcOrd="0" destOrd="2" presId="urn:microsoft.com/office/officeart/2005/8/layout/vList2"/>
    <dgm:cxn modelId="{25280D4C-0A42-4547-80E5-894E5E1937D3}" type="presOf" srcId="{3B623C53-B8C8-48FD-85F1-3347F4BB0B34}" destId="{C167E4A1-A891-49F9-89FC-600826B45CD5}" srcOrd="0" destOrd="1" presId="urn:microsoft.com/office/officeart/2005/8/layout/vList2"/>
    <dgm:cxn modelId="{34DDB34C-8091-4DDD-99B4-D73FD9F0548B}" type="presOf" srcId="{6494D8B2-78D4-438D-AB4A-BEE68AA312A5}" destId="{92679A2A-039D-4ED0-A488-EF14BC72D37C}" srcOrd="0" destOrd="0" presId="urn:microsoft.com/office/officeart/2005/8/layout/vList2"/>
    <dgm:cxn modelId="{62686C4E-B1AE-49DD-83DF-7AC593E85B43}" type="presOf" srcId="{DCA5CA05-B1C3-404E-944D-5BA6FE8655C6}" destId="{50B2F335-8337-4CE7-B7BA-5806F32E6375}" srcOrd="0" destOrd="0" presId="urn:microsoft.com/office/officeart/2005/8/layout/vList2"/>
    <dgm:cxn modelId="{04748B54-485C-4781-9FD9-CB450BD19A8F}" type="presOf" srcId="{6B8FFF83-2116-462F-AA2A-1F842A5BF368}" destId="{923A260A-9268-470A-B389-1D738E77C476}" srcOrd="0" destOrd="0" presId="urn:microsoft.com/office/officeart/2005/8/layout/vList2"/>
    <dgm:cxn modelId="{00D5207A-6812-4936-97B1-726F2E6D961B}" srcId="{AED0BA3F-6686-4425-BF05-DEEDFD4E74A8}" destId="{32D69105-14B4-4BF9-9998-083B9FC520F9}" srcOrd="4" destOrd="0" parTransId="{B31ED0B1-26F6-4FF7-8CA3-D2E990C43E84}" sibTransId="{BA70CC41-38C5-497C-8A83-2EB82410DA45}"/>
    <dgm:cxn modelId="{5DCA8680-A007-4DDF-AFB0-7CC463F7A84F}" type="presOf" srcId="{7D4854E2-183B-48C3-8CBB-1C758ACA9123}" destId="{C49F5C52-170F-4D34-B53A-38A6474E98F4}" srcOrd="0" destOrd="1" presId="urn:microsoft.com/office/officeart/2005/8/layout/vList2"/>
    <dgm:cxn modelId="{5B31FC80-FCFF-4359-940B-EDF8F8C85819}" srcId="{34754CC8-4DBB-4ACA-8CFD-94C1A8FBE8DA}" destId="{01815245-10AC-43F4-A275-02800C1D6BE9}" srcOrd="0" destOrd="0" parTransId="{72D7EFB9-F97E-40B5-8C35-0BB5A14F99E2}" sibTransId="{706C5A12-1297-41CB-B713-8FC758A28E54}"/>
    <dgm:cxn modelId="{B29F7687-414B-4086-939A-B0206FF940BA}" type="presOf" srcId="{8305EF16-75DC-4484-BED3-048A68B7AE73}" destId="{C49F5C52-170F-4D34-B53A-38A6474E98F4}" srcOrd="0" destOrd="2" presId="urn:microsoft.com/office/officeart/2005/8/layout/vList2"/>
    <dgm:cxn modelId="{6349E693-8C45-4E87-B0C9-C6D7272415BF}" srcId="{DCA5CA05-B1C3-404E-944D-5BA6FE8655C6}" destId="{34754CC8-4DBB-4ACA-8CFD-94C1A8FBE8DA}" srcOrd="1" destOrd="0" parTransId="{81CC75B3-69F6-474E-929D-2333A36FD9E2}" sibTransId="{CD35DF7A-77B8-48CB-838E-60C91ADC7AE7}"/>
    <dgm:cxn modelId="{9E8EB79E-E0D8-4DF1-BC0B-68D9AEE0375F}" srcId="{6494D8B2-78D4-438D-AB4A-BEE68AA312A5}" destId="{BB6B229F-9537-446D-BDA3-C421142FEDBF}" srcOrd="1" destOrd="0" parTransId="{910E475F-6FEC-4881-B85B-A2C317755124}" sibTransId="{4DCE27E1-CEBA-4FEC-9A82-353FD2F6E78F}"/>
    <dgm:cxn modelId="{48211FAA-F1F2-4977-881D-968E745968F8}" type="presOf" srcId="{1569AC55-90CC-4DF2-AB73-EC409C3ACAAC}" destId="{C49F5C52-170F-4D34-B53A-38A6474E98F4}" srcOrd="0" destOrd="3" presId="urn:microsoft.com/office/officeart/2005/8/layout/vList2"/>
    <dgm:cxn modelId="{BB0EC4BC-DD9C-4DF6-9C2B-8DDF67169D3C}" srcId="{34754CC8-4DBB-4ACA-8CFD-94C1A8FBE8DA}" destId="{7D4854E2-183B-48C3-8CBB-1C758ACA9123}" srcOrd="1" destOrd="0" parTransId="{C202D048-C6F4-47B3-A57E-8BA69F8C84E1}" sibTransId="{836E2B88-6D4D-49F8-827B-DEB535A61AC5}"/>
    <dgm:cxn modelId="{2CA89FBD-E886-446E-8465-1CF23A46CAB2}" srcId="{AED0BA3F-6686-4425-BF05-DEEDFD4E74A8}" destId="{AD820817-6BB4-46F9-A6E1-F2B4D1642E8E}" srcOrd="0" destOrd="0" parTransId="{307E517C-0333-43EE-B057-39EF1A2948D3}" sibTransId="{F04FE422-E273-47AC-AE6C-48AFC4713208}"/>
    <dgm:cxn modelId="{FA153FCF-897A-4D94-86D0-9743DDA336AB}" type="presOf" srcId="{34754CC8-4DBB-4ACA-8CFD-94C1A8FBE8DA}" destId="{FED670F1-BA26-443A-B9FA-6F88483118BB}" srcOrd="0" destOrd="0" presId="urn:microsoft.com/office/officeart/2005/8/layout/vList2"/>
    <dgm:cxn modelId="{CA59F3D7-BEA5-45E1-9182-8714DFF9E588}" type="presOf" srcId="{BB6B229F-9537-446D-BDA3-C421142FEDBF}" destId="{923A260A-9268-470A-B389-1D738E77C476}" srcOrd="0" destOrd="1" presId="urn:microsoft.com/office/officeart/2005/8/layout/vList2"/>
    <dgm:cxn modelId="{66E49DD8-9C48-4B70-A90D-0B62E0BD1139}" type="presOf" srcId="{01815245-10AC-43F4-A275-02800C1D6BE9}" destId="{C49F5C52-170F-4D34-B53A-38A6474E98F4}" srcOrd="0" destOrd="0" presId="urn:microsoft.com/office/officeart/2005/8/layout/vList2"/>
    <dgm:cxn modelId="{94A973DE-2BF7-4CD6-8939-18E6DD07039C}" srcId="{AED0BA3F-6686-4425-BF05-DEEDFD4E74A8}" destId="{F6E152E5-3F1C-4F15-8668-2E09CF3F1EC6}" srcOrd="3" destOrd="0" parTransId="{5FA40BC5-E3B5-4141-A303-C96D53B40C6E}" sibTransId="{88FE9997-3B98-429A-A45E-F3E4880EB305}"/>
    <dgm:cxn modelId="{F0C4B9E1-A838-490D-AC5F-2C783F19741E}" type="presOf" srcId="{AD820817-6BB4-46F9-A6E1-F2B4D1642E8E}" destId="{C167E4A1-A891-49F9-89FC-600826B45CD5}" srcOrd="0" destOrd="0" presId="urn:microsoft.com/office/officeart/2005/8/layout/vList2"/>
    <dgm:cxn modelId="{2A73FAE9-7B96-4AEF-B27C-27DB5636BAF5}" srcId="{6494D8B2-78D4-438D-AB4A-BEE68AA312A5}" destId="{5549382D-F98E-47C4-892B-8585D79266FD}" srcOrd="2" destOrd="0" parTransId="{6BD908F9-892E-4FB7-B7B8-9E1CABB0B310}" sibTransId="{23EA3B9A-676D-4A97-A52F-5FD4D6FB713A}"/>
    <dgm:cxn modelId="{86F4ABEA-896C-4E91-8A0C-BEF82C847812}" srcId="{34754CC8-4DBB-4ACA-8CFD-94C1A8FBE8DA}" destId="{5E1E0011-E5CD-41DA-BFFB-BB1F66030C48}" srcOrd="4" destOrd="0" parTransId="{F07D734C-C090-4261-B61C-112552F4E899}" sibTransId="{6048C6F4-3F87-4F6F-91C2-26DF461A405A}"/>
    <dgm:cxn modelId="{6D9FBFF0-E090-46FF-8926-7E27ADBE8124}" type="presOf" srcId="{F6E152E5-3F1C-4F15-8668-2E09CF3F1EC6}" destId="{C167E4A1-A891-49F9-89FC-600826B45CD5}" srcOrd="0" destOrd="3" presId="urn:microsoft.com/office/officeart/2005/8/layout/vList2"/>
    <dgm:cxn modelId="{B695C8F7-7FB7-4057-80EC-AA6F0D3749A5}" srcId="{AED0BA3F-6686-4425-BF05-DEEDFD4E74A8}" destId="{DA8BB7CA-BB06-44E2-81C4-1D6AEDE90463}" srcOrd="2" destOrd="0" parTransId="{3ABEC960-0730-46BF-B813-1A5483948864}" sibTransId="{71CFE849-48E8-4169-A67E-6B37720F46D7}"/>
    <dgm:cxn modelId="{D5B408F8-2B1E-4182-B198-74718A2C2627}" type="presOf" srcId="{AED0BA3F-6686-4425-BF05-DEEDFD4E74A8}" destId="{25441070-5E53-40BF-9583-674234637ECA}" srcOrd="0" destOrd="0" presId="urn:microsoft.com/office/officeart/2005/8/layout/vList2"/>
    <dgm:cxn modelId="{D6206998-92D3-46D5-8228-7902365455AB}" type="presParOf" srcId="{50B2F335-8337-4CE7-B7BA-5806F32E6375}" destId="{25441070-5E53-40BF-9583-674234637ECA}" srcOrd="0" destOrd="0" presId="urn:microsoft.com/office/officeart/2005/8/layout/vList2"/>
    <dgm:cxn modelId="{0CD5E697-E379-44AB-A4A0-F0B9F7C816A1}" type="presParOf" srcId="{50B2F335-8337-4CE7-B7BA-5806F32E6375}" destId="{C167E4A1-A891-49F9-89FC-600826B45CD5}" srcOrd="1" destOrd="0" presId="urn:microsoft.com/office/officeart/2005/8/layout/vList2"/>
    <dgm:cxn modelId="{183FA1ED-9ED3-4E4A-9738-AB9B46CFC6DD}" type="presParOf" srcId="{50B2F335-8337-4CE7-B7BA-5806F32E6375}" destId="{FED670F1-BA26-443A-B9FA-6F88483118BB}" srcOrd="2" destOrd="0" presId="urn:microsoft.com/office/officeart/2005/8/layout/vList2"/>
    <dgm:cxn modelId="{5DCFB432-1A39-472B-8D51-0B32FD7C0118}" type="presParOf" srcId="{50B2F335-8337-4CE7-B7BA-5806F32E6375}" destId="{C49F5C52-170F-4D34-B53A-38A6474E98F4}" srcOrd="3" destOrd="0" presId="urn:microsoft.com/office/officeart/2005/8/layout/vList2"/>
    <dgm:cxn modelId="{69AB551D-2975-451C-99F1-CF3D1050C1F1}" type="presParOf" srcId="{50B2F335-8337-4CE7-B7BA-5806F32E6375}" destId="{92679A2A-039D-4ED0-A488-EF14BC72D37C}" srcOrd="4" destOrd="0" presId="urn:microsoft.com/office/officeart/2005/8/layout/vList2"/>
    <dgm:cxn modelId="{6A351921-7811-450B-9361-DC9C4181FA64}" type="presParOf" srcId="{50B2F335-8337-4CE7-B7BA-5806F32E6375}" destId="{923A260A-9268-470A-B389-1D738E77C47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09C5D2-D9AA-4A0B-B1B4-AD56836C5CB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2992F38-69E6-434B-A264-4302B7A1278E}">
      <dgm:prSet/>
      <dgm:spPr/>
      <dgm:t>
        <a:bodyPr/>
        <a:lstStyle/>
        <a:p>
          <a:r>
            <a:rPr lang="en-US"/>
            <a:t>Choice and Decision-making</a:t>
          </a:r>
        </a:p>
      </dgm:t>
    </dgm:pt>
    <dgm:pt modelId="{B0F30DAB-C3EB-4B44-BE77-2AF881C73380}" type="parTrans" cxnId="{EF99E5C2-1F4C-4B8A-AA05-32C06BCB5141}">
      <dgm:prSet/>
      <dgm:spPr/>
      <dgm:t>
        <a:bodyPr/>
        <a:lstStyle/>
        <a:p>
          <a:endParaRPr lang="en-US"/>
        </a:p>
      </dgm:t>
    </dgm:pt>
    <dgm:pt modelId="{51A23734-C6AA-43A3-8330-77A6450C39C2}" type="sibTrans" cxnId="{EF99E5C2-1F4C-4B8A-AA05-32C06BCB5141}">
      <dgm:prSet/>
      <dgm:spPr/>
      <dgm:t>
        <a:bodyPr/>
        <a:lstStyle/>
        <a:p>
          <a:endParaRPr lang="en-US"/>
        </a:p>
      </dgm:t>
    </dgm:pt>
    <dgm:pt modelId="{9654136F-BD6D-4E69-ACA3-AA01B0AAD3F2}">
      <dgm:prSet/>
      <dgm:spPr/>
      <dgm:t>
        <a:bodyPr/>
        <a:lstStyle/>
        <a:p>
          <a:r>
            <a:rPr lang="en-US"/>
            <a:t>Family Involvement</a:t>
          </a:r>
        </a:p>
      </dgm:t>
    </dgm:pt>
    <dgm:pt modelId="{57D18866-60BA-4551-92CF-C9217F913FE1}" type="parTrans" cxnId="{551D0F71-604E-4DB0-9C1B-0B179CADF8FE}">
      <dgm:prSet/>
      <dgm:spPr/>
      <dgm:t>
        <a:bodyPr/>
        <a:lstStyle/>
        <a:p>
          <a:endParaRPr lang="en-US"/>
        </a:p>
      </dgm:t>
    </dgm:pt>
    <dgm:pt modelId="{08087C34-97F1-4B36-BF44-3BAA36E544BD}" type="sibTrans" cxnId="{551D0F71-604E-4DB0-9C1B-0B179CADF8FE}">
      <dgm:prSet/>
      <dgm:spPr/>
      <dgm:t>
        <a:bodyPr/>
        <a:lstStyle/>
        <a:p>
          <a:endParaRPr lang="en-US"/>
        </a:p>
      </dgm:t>
    </dgm:pt>
    <dgm:pt modelId="{E1CD2B10-5894-47ED-8659-05C3970F60B9}">
      <dgm:prSet/>
      <dgm:spPr/>
      <dgm:t>
        <a:bodyPr/>
        <a:lstStyle/>
        <a:p>
          <a:r>
            <a:rPr lang="en-US"/>
            <a:t>Information &amp; Planning</a:t>
          </a:r>
        </a:p>
      </dgm:t>
    </dgm:pt>
    <dgm:pt modelId="{94EAA5FF-494A-4B6E-82E6-F638D1B8401F}" type="parTrans" cxnId="{DEDF189E-51B8-4850-85FF-9C7148A42D11}">
      <dgm:prSet/>
      <dgm:spPr/>
      <dgm:t>
        <a:bodyPr/>
        <a:lstStyle/>
        <a:p>
          <a:endParaRPr lang="en-US"/>
        </a:p>
      </dgm:t>
    </dgm:pt>
    <dgm:pt modelId="{FF9AD906-2DF0-41C1-8146-942845514EDF}" type="sibTrans" cxnId="{DEDF189E-51B8-4850-85FF-9C7148A42D11}">
      <dgm:prSet/>
      <dgm:spPr/>
      <dgm:t>
        <a:bodyPr/>
        <a:lstStyle/>
        <a:p>
          <a:endParaRPr lang="en-US"/>
        </a:p>
      </dgm:t>
    </dgm:pt>
    <dgm:pt modelId="{65FCD716-0BFC-441B-854E-B1A2FF85DCEA}">
      <dgm:prSet/>
      <dgm:spPr/>
      <dgm:t>
        <a:bodyPr/>
        <a:lstStyle/>
        <a:p>
          <a:r>
            <a:rPr lang="en-US"/>
            <a:t>Access and Support Delivery</a:t>
          </a:r>
        </a:p>
      </dgm:t>
    </dgm:pt>
    <dgm:pt modelId="{2A91DED5-81F2-4139-86C8-5C3124A3C1CC}" type="parTrans" cxnId="{B16555F4-F452-4570-A208-96C3C6FDFF1A}">
      <dgm:prSet/>
      <dgm:spPr/>
      <dgm:t>
        <a:bodyPr/>
        <a:lstStyle/>
        <a:p>
          <a:endParaRPr lang="en-US"/>
        </a:p>
      </dgm:t>
    </dgm:pt>
    <dgm:pt modelId="{BE717ED3-CF6D-4BF8-ADF8-DC351C01BDDA}" type="sibTrans" cxnId="{B16555F4-F452-4570-A208-96C3C6FDFF1A}">
      <dgm:prSet/>
      <dgm:spPr/>
      <dgm:t>
        <a:bodyPr/>
        <a:lstStyle/>
        <a:p>
          <a:endParaRPr lang="en-US"/>
        </a:p>
      </dgm:t>
    </dgm:pt>
    <dgm:pt modelId="{76082C66-7EB3-4629-A169-A554990AEC43}">
      <dgm:prSet/>
      <dgm:spPr/>
      <dgm:t>
        <a:bodyPr/>
        <a:lstStyle/>
        <a:p>
          <a:r>
            <a:rPr lang="en-US"/>
            <a:t>Community Connections</a:t>
          </a:r>
        </a:p>
      </dgm:t>
    </dgm:pt>
    <dgm:pt modelId="{4F00E5BD-49B8-4DEC-99D0-A84AC1437C9B}" type="parTrans" cxnId="{B9C0D1EC-B69F-4CCA-A0D2-A6DF155B1F26}">
      <dgm:prSet/>
      <dgm:spPr/>
      <dgm:t>
        <a:bodyPr/>
        <a:lstStyle/>
        <a:p>
          <a:endParaRPr lang="en-US"/>
        </a:p>
      </dgm:t>
    </dgm:pt>
    <dgm:pt modelId="{CC373EB1-59F7-41CA-BA54-3AB4FD906913}" type="sibTrans" cxnId="{B9C0D1EC-B69F-4CCA-A0D2-A6DF155B1F26}">
      <dgm:prSet/>
      <dgm:spPr/>
      <dgm:t>
        <a:bodyPr/>
        <a:lstStyle/>
        <a:p>
          <a:endParaRPr lang="en-US"/>
        </a:p>
      </dgm:t>
    </dgm:pt>
    <dgm:pt modelId="{3E416071-99A9-434A-8F8A-30898DC19C39}">
      <dgm:prSet/>
      <dgm:spPr/>
      <dgm:t>
        <a:bodyPr/>
        <a:lstStyle/>
        <a:p>
          <a:r>
            <a:rPr lang="en-US"/>
            <a:t>Health, Welfare and Safety</a:t>
          </a:r>
        </a:p>
      </dgm:t>
    </dgm:pt>
    <dgm:pt modelId="{2EC9C22C-F348-42C3-BF3B-0A6AB2C1DB06}" type="parTrans" cxnId="{48648FE4-14B6-4AAB-B190-C5F7866D014D}">
      <dgm:prSet/>
      <dgm:spPr/>
      <dgm:t>
        <a:bodyPr/>
        <a:lstStyle/>
        <a:p>
          <a:endParaRPr lang="en-US"/>
        </a:p>
      </dgm:t>
    </dgm:pt>
    <dgm:pt modelId="{90BB6D82-CE82-4734-86B0-A1674CE7C75E}" type="sibTrans" cxnId="{48648FE4-14B6-4AAB-B190-C5F7866D014D}">
      <dgm:prSet/>
      <dgm:spPr/>
      <dgm:t>
        <a:bodyPr/>
        <a:lstStyle/>
        <a:p>
          <a:endParaRPr lang="en-US"/>
        </a:p>
      </dgm:t>
    </dgm:pt>
    <dgm:pt modelId="{898CE3A4-21B7-4180-A34B-ADE58F6B3B0B}">
      <dgm:prSet/>
      <dgm:spPr/>
      <dgm:t>
        <a:bodyPr/>
        <a:lstStyle/>
        <a:p>
          <a:r>
            <a:rPr lang="en-US"/>
            <a:t>Family Satisfaction</a:t>
          </a:r>
        </a:p>
      </dgm:t>
    </dgm:pt>
    <dgm:pt modelId="{8F989DFB-689E-4716-AA28-669DF016E57D}" type="parTrans" cxnId="{149C2EBD-9F26-47AD-B358-014F44CE8F59}">
      <dgm:prSet/>
      <dgm:spPr/>
      <dgm:t>
        <a:bodyPr/>
        <a:lstStyle/>
        <a:p>
          <a:endParaRPr lang="en-US"/>
        </a:p>
      </dgm:t>
    </dgm:pt>
    <dgm:pt modelId="{083DD5C9-49F5-4FF0-B4A3-B6E152E16C3E}" type="sibTrans" cxnId="{149C2EBD-9F26-47AD-B358-014F44CE8F59}">
      <dgm:prSet/>
      <dgm:spPr/>
      <dgm:t>
        <a:bodyPr/>
        <a:lstStyle/>
        <a:p>
          <a:endParaRPr lang="en-US"/>
        </a:p>
      </dgm:t>
    </dgm:pt>
    <dgm:pt modelId="{8024DEFA-3818-4CB8-8858-A8BFA9A17ED6}" type="pres">
      <dgm:prSet presAssocID="{A509C5D2-D9AA-4A0B-B1B4-AD56836C5CB5}" presName="vert0" presStyleCnt="0">
        <dgm:presLayoutVars>
          <dgm:dir/>
          <dgm:animOne val="branch"/>
          <dgm:animLvl val="lvl"/>
        </dgm:presLayoutVars>
      </dgm:prSet>
      <dgm:spPr/>
    </dgm:pt>
    <dgm:pt modelId="{B0F3C5C7-1F01-4AF8-BF64-215E2ECEB0C9}" type="pres">
      <dgm:prSet presAssocID="{D2992F38-69E6-434B-A264-4302B7A1278E}" presName="thickLine" presStyleLbl="alignNode1" presStyleIdx="0" presStyleCnt="7"/>
      <dgm:spPr/>
    </dgm:pt>
    <dgm:pt modelId="{077B08D0-E4B2-410F-92D6-337A4058B190}" type="pres">
      <dgm:prSet presAssocID="{D2992F38-69E6-434B-A264-4302B7A1278E}" presName="horz1" presStyleCnt="0"/>
      <dgm:spPr/>
    </dgm:pt>
    <dgm:pt modelId="{886ACFDE-70DC-40CA-B593-3DDD8B9D9604}" type="pres">
      <dgm:prSet presAssocID="{D2992F38-69E6-434B-A264-4302B7A1278E}" presName="tx1" presStyleLbl="revTx" presStyleIdx="0" presStyleCnt="7"/>
      <dgm:spPr/>
    </dgm:pt>
    <dgm:pt modelId="{69EDBA8B-FCFC-46BF-9DDF-A122E800DA74}" type="pres">
      <dgm:prSet presAssocID="{D2992F38-69E6-434B-A264-4302B7A1278E}" presName="vert1" presStyleCnt="0"/>
      <dgm:spPr/>
    </dgm:pt>
    <dgm:pt modelId="{BA0BBA2D-6EAB-4428-A72B-48FE0009FD2A}" type="pres">
      <dgm:prSet presAssocID="{9654136F-BD6D-4E69-ACA3-AA01B0AAD3F2}" presName="thickLine" presStyleLbl="alignNode1" presStyleIdx="1" presStyleCnt="7"/>
      <dgm:spPr/>
    </dgm:pt>
    <dgm:pt modelId="{E217D96D-A57D-42AE-86E2-012E7AF6316E}" type="pres">
      <dgm:prSet presAssocID="{9654136F-BD6D-4E69-ACA3-AA01B0AAD3F2}" presName="horz1" presStyleCnt="0"/>
      <dgm:spPr/>
    </dgm:pt>
    <dgm:pt modelId="{078D4C8E-1391-47E3-A8C2-E75759E66E7A}" type="pres">
      <dgm:prSet presAssocID="{9654136F-BD6D-4E69-ACA3-AA01B0AAD3F2}" presName="tx1" presStyleLbl="revTx" presStyleIdx="1" presStyleCnt="7"/>
      <dgm:spPr/>
    </dgm:pt>
    <dgm:pt modelId="{DE178A33-19B4-4AE2-BCEE-9EA3747DADB0}" type="pres">
      <dgm:prSet presAssocID="{9654136F-BD6D-4E69-ACA3-AA01B0AAD3F2}" presName="vert1" presStyleCnt="0"/>
      <dgm:spPr/>
    </dgm:pt>
    <dgm:pt modelId="{28184387-F2E0-428F-A573-72BF99F93901}" type="pres">
      <dgm:prSet presAssocID="{E1CD2B10-5894-47ED-8659-05C3970F60B9}" presName="thickLine" presStyleLbl="alignNode1" presStyleIdx="2" presStyleCnt="7"/>
      <dgm:spPr/>
    </dgm:pt>
    <dgm:pt modelId="{D5E4A5E5-91CC-4159-A404-31C51E092DCC}" type="pres">
      <dgm:prSet presAssocID="{E1CD2B10-5894-47ED-8659-05C3970F60B9}" presName="horz1" presStyleCnt="0"/>
      <dgm:spPr/>
    </dgm:pt>
    <dgm:pt modelId="{05ECA02C-D743-4067-8101-45D3962495AC}" type="pres">
      <dgm:prSet presAssocID="{E1CD2B10-5894-47ED-8659-05C3970F60B9}" presName="tx1" presStyleLbl="revTx" presStyleIdx="2" presStyleCnt="7"/>
      <dgm:spPr/>
    </dgm:pt>
    <dgm:pt modelId="{E79D10EC-3C20-4F91-A103-A6DBF531996D}" type="pres">
      <dgm:prSet presAssocID="{E1CD2B10-5894-47ED-8659-05C3970F60B9}" presName="vert1" presStyleCnt="0"/>
      <dgm:spPr/>
    </dgm:pt>
    <dgm:pt modelId="{6C5FFB6B-1D08-42FB-ABA5-0679E29A197B}" type="pres">
      <dgm:prSet presAssocID="{65FCD716-0BFC-441B-854E-B1A2FF85DCEA}" presName="thickLine" presStyleLbl="alignNode1" presStyleIdx="3" presStyleCnt="7"/>
      <dgm:spPr/>
    </dgm:pt>
    <dgm:pt modelId="{4EB780AE-452F-42C0-A87F-0C5212967682}" type="pres">
      <dgm:prSet presAssocID="{65FCD716-0BFC-441B-854E-B1A2FF85DCEA}" presName="horz1" presStyleCnt="0"/>
      <dgm:spPr/>
    </dgm:pt>
    <dgm:pt modelId="{89080D8C-C23C-4AD2-8A5E-85E68D3DB17F}" type="pres">
      <dgm:prSet presAssocID="{65FCD716-0BFC-441B-854E-B1A2FF85DCEA}" presName="tx1" presStyleLbl="revTx" presStyleIdx="3" presStyleCnt="7"/>
      <dgm:spPr/>
    </dgm:pt>
    <dgm:pt modelId="{789788B4-7739-402B-9168-7A0A8EDCAAFD}" type="pres">
      <dgm:prSet presAssocID="{65FCD716-0BFC-441B-854E-B1A2FF85DCEA}" presName="vert1" presStyleCnt="0"/>
      <dgm:spPr/>
    </dgm:pt>
    <dgm:pt modelId="{B9A2C930-1A0F-46CC-857F-3DB49E2A08F2}" type="pres">
      <dgm:prSet presAssocID="{76082C66-7EB3-4629-A169-A554990AEC43}" presName="thickLine" presStyleLbl="alignNode1" presStyleIdx="4" presStyleCnt="7"/>
      <dgm:spPr/>
    </dgm:pt>
    <dgm:pt modelId="{1BB0E43A-7E48-40C0-945E-C6DABC8D3C79}" type="pres">
      <dgm:prSet presAssocID="{76082C66-7EB3-4629-A169-A554990AEC43}" presName="horz1" presStyleCnt="0"/>
      <dgm:spPr/>
    </dgm:pt>
    <dgm:pt modelId="{80846AC3-D99E-424D-ADF6-C347215F6235}" type="pres">
      <dgm:prSet presAssocID="{76082C66-7EB3-4629-A169-A554990AEC43}" presName="tx1" presStyleLbl="revTx" presStyleIdx="4" presStyleCnt="7"/>
      <dgm:spPr/>
    </dgm:pt>
    <dgm:pt modelId="{1BD043BB-04F6-49B8-94C9-E38C9B2340DC}" type="pres">
      <dgm:prSet presAssocID="{76082C66-7EB3-4629-A169-A554990AEC43}" presName="vert1" presStyleCnt="0"/>
      <dgm:spPr/>
    </dgm:pt>
    <dgm:pt modelId="{D24A1C7C-CD7C-4B68-8FD1-AB6482E6EA21}" type="pres">
      <dgm:prSet presAssocID="{3E416071-99A9-434A-8F8A-30898DC19C39}" presName="thickLine" presStyleLbl="alignNode1" presStyleIdx="5" presStyleCnt="7"/>
      <dgm:spPr/>
    </dgm:pt>
    <dgm:pt modelId="{2FCFE91A-8871-4F18-BCA5-BE98E278F144}" type="pres">
      <dgm:prSet presAssocID="{3E416071-99A9-434A-8F8A-30898DC19C39}" presName="horz1" presStyleCnt="0"/>
      <dgm:spPr/>
    </dgm:pt>
    <dgm:pt modelId="{D3423674-9B75-4F3E-8D37-DEBB6411C933}" type="pres">
      <dgm:prSet presAssocID="{3E416071-99A9-434A-8F8A-30898DC19C39}" presName="tx1" presStyleLbl="revTx" presStyleIdx="5" presStyleCnt="7"/>
      <dgm:spPr/>
    </dgm:pt>
    <dgm:pt modelId="{97C89CFB-57AD-4EB5-9D72-8C5CB437EC42}" type="pres">
      <dgm:prSet presAssocID="{3E416071-99A9-434A-8F8A-30898DC19C39}" presName="vert1" presStyleCnt="0"/>
      <dgm:spPr/>
    </dgm:pt>
    <dgm:pt modelId="{6856E6F9-320B-41AD-A534-4E1B90284307}" type="pres">
      <dgm:prSet presAssocID="{898CE3A4-21B7-4180-A34B-ADE58F6B3B0B}" presName="thickLine" presStyleLbl="alignNode1" presStyleIdx="6" presStyleCnt="7"/>
      <dgm:spPr/>
    </dgm:pt>
    <dgm:pt modelId="{0AA75575-92BE-4F06-A2A4-C3128A1A8A30}" type="pres">
      <dgm:prSet presAssocID="{898CE3A4-21B7-4180-A34B-ADE58F6B3B0B}" presName="horz1" presStyleCnt="0"/>
      <dgm:spPr/>
    </dgm:pt>
    <dgm:pt modelId="{7411302D-5764-4E67-8824-0D4B49B41B58}" type="pres">
      <dgm:prSet presAssocID="{898CE3A4-21B7-4180-A34B-ADE58F6B3B0B}" presName="tx1" presStyleLbl="revTx" presStyleIdx="6" presStyleCnt="7"/>
      <dgm:spPr/>
    </dgm:pt>
    <dgm:pt modelId="{592C5B1F-F0D7-44FF-B055-2A770A5D90E5}" type="pres">
      <dgm:prSet presAssocID="{898CE3A4-21B7-4180-A34B-ADE58F6B3B0B}" presName="vert1" presStyleCnt="0"/>
      <dgm:spPr/>
    </dgm:pt>
  </dgm:ptLst>
  <dgm:cxnLst>
    <dgm:cxn modelId="{41610324-ED22-4507-8A8A-1A73FB204ED7}" type="presOf" srcId="{9654136F-BD6D-4E69-ACA3-AA01B0AAD3F2}" destId="{078D4C8E-1391-47E3-A8C2-E75759E66E7A}" srcOrd="0" destOrd="0" presId="urn:microsoft.com/office/officeart/2008/layout/LinedList"/>
    <dgm:cxn modelId="{D3218B31-E178-4FEB-AE07-79FD0BF01F6F}" type="presOf" srcId="{76082C66-7EB3-4629-A169-A554990AEC43}" destId="{80846AC3-D99E-424D-ADF6-C347215F6235}" srcOrd="0" destOrd="0" presId="urn:microsoft.com/office/officeart/2008/layout/LinedList"/>
    <dgm:cxn modelId="{5761F533-DA79-439D-A51F-1AC484792F09}" type="presOf" srcId="{A509C5D2-D9AA-4A0B-B1B4-AD56836C5CB5}" destId="{8024DEFA-3818-4CB8-8858-A8BFA9A17ED6}" srcOrd="0" destOrd="0" presId="urn:microsoft.com/office/officeart/2008/layout/LinedList"/>
    <dgm:cxn modelId="{76F4E345-72F7-4099-9FEB-1EADC91CE134}" type="presOf" srcId="{898CE3A4-21B7-4180-A34B-ADE58F6B3B0B}" destId="{7411302D-5764-4E67-8824-0D4B49B41B58}" srcOrd="0" destOrd="0" presId="urn:microsoft.com/office/officeart/2008/layout/LinedList"/>
    <dgm:cxn modelId="{551D0F71-604E-4DB0-9C1B-0B179CADF8FE}" srcId="{A509C5D2-D9AA-4A0B-B1B4-AD56836C5CB5}" destId="{9654136F-BD6D-4E69-ACA3-AA01B0AAD3F2}" srcOrd="1" destOrd="0" parTransId="{57D18866-60BA-4551-92CF-C9217F913FE1}" sibTransId="{08087C34-97F1-4B36-BF44-3BAA36E544BD}"/>
    <dgm:cxn modelId="{79736B85-7320-42A0-AB8E-DD25605C9806}" type="presOf" srcId="{D2992F38-69E6-434B-A264-4302B7A1278E}" destId="{886ACFDE-70DC-40CA-B593-3DDD8B9D9604}" srcOrd="0" destOrd="0" presId="urn:microsoft.com/office/officeart/2008/layout/LinedList"/>
    <dgm:cxn modelId="{DEDF189E-51B8-4850-85FF-9C7148A42D11}" srcId="{A509C5D2-D9AA-4A0B-B1B4-AD56836C5CB5}" destId="{E1CD2B10-5894-47ED-8659-05C3970F60B9}" srcOrd="2" destOrd="0" parTransId="{94EAA5FF-494A-4B6E-82E6-F638D1B8401F}" sibTransId="{FF9AD906-2DF0-41C1-8146-942845514EDF}"/>
    <dgm:cxn modelId="{149C2EBD-9F26-47AD-B358-014F44CE8F59}" srcId="{A509C5D2-D9AA-4A0B-B1B4-AD56836C5CB5}" destId="{898CE3A4-21B7-4180-A34B-ADE58F6B3B0B}" srcOrd="6" destOrd="0" parTransId="{8F989DFB-689E-4716-AA28-669DF016E57D}" sibTransId="{083DD5C9-49F5-4FF0-B4A3-B6E152E16C3E}"/>
    <dgm:cxn modelId="{EF99E5C2-1F4C-4B8A-AA05-32C06BCB5141}" srcId="{A509C5D2-D9AA-4A0B-B1B4-AD56836C5CB5}" destId="{D2992F38-69E6-434B-A264-4302B7A1278E}" srcOrd="0" destOrd="0" parTransId="{B0F30DAB-C3EB-4B44-BE77-2AF881C73380}" sibTransId="{51A23734-C6AA-43A3-8330-77A6450C39C2}"/>
    <dgm:cxn modelId="{5EC77CE3-0FDA-402E-B12D-D3FA80BE4048}" type="presOf" srcId="{65FCD716-0BFC-441B-854E-B1A2FF85DCEA}" destId="{89080D8C-C23C-4AD2-8A5E-85E68D3DB17F}" srcOrd="0" destOrd="0" presId="urn:microsoft.com/office/officeart/2008/layout/LinedList"/>
    <dgm:cxn modelId="{48648FE4-14B6-4AAB-B190-C5F7866D014D}" srcId="{A509C5D2-D9AA-4A0B-B1B4-AD56836C5CB5}" destId="{3E416071-99A9-434A-8F8A-30898DC19C39}" srcOrd="5" destOrd="0" parTransId="{2EC9C22C-F348-42C3-BF3B-0A6AB2C1DB06}" sibTransId="{90BB6D82-CE82-4734-86B0-A1674CE7C75E}"/>
    <dgm:cxn modelId="{B9C0D1EC-B69F-4CCA-A0D2-A6DF155B1F26}" srcId="{A509C5D2-D9AA-4A0B-B1B4-AD56836C5CB5}" destId="{76082C66-7EB3-4629-A169-A554990AEC43}" srcOrd="4" destOrd="0" parTransId="{4F00E5BD-49B8-4DEC-99D0-A84AC1437C9B}" sibTransId="{CC373EB1-59F7-41CA-BA54-3AB4FD906913}"/>
    <dgm:cxn modelId="{78016CF4-EEDA-4E34-BA6C-8F59D295C717}" type="presOf" srcId="{E1CD2B10-5894-47ED-8659-05C3970F60B9}" destId="{05ECA02C-D743-4067-8101-45D3962495AC}" srcOrd="0" destOrd="0" presId="urn:microsoft.com/office/officeart/2008/layout/LinedList"/>
    <dgm:cxn modelId="{B16555F4-F452-4570-A208-96C3C6FDFF1A}" srcId="{A509C5D2-D9AA-4A0B-B1B4-AD56836C5CB5}" destId="{65FCD716-0BFC-441B-854E-B1A2FF85DCEA}" srcOrd="3" destOrd="0" parTransId="{2A91DED5-81F2-4139-86C8-5C3124A3C1CC}" sibTransId="{BE717ED3-CF6D-4BF8-ADF8-DC351C01BDDA}"/>
    <dgm:cxn modelId="{5C6506FD-B668-4E3B-9827-CD88363D152D}" type="presOf" srcId="{3E416071-99A9-434A-8F8A-30898DC19C39}" destId="{D3423674-9B75-4F3E-8D37-DEBB6411C933}" srcOrd="0" destOrd="0" presId="urn:microsoft.com/office/officeart/2008/layout/LinedList"/>
    <dgm:cxn modelId="{4DB1CF17-1C41-4250-BAEA-0DE273D38A45}" type="presParOf" srcId="{8024DEFA-3818-4CB8-8858-A8BFA9A17ED6}" destId="{B0F3C5C7-1F01-4AF8-BF64-215E2ECEB0C9}" srcOrd="0" destOrd="0" presId="urn:microsoft.com/office/officeart/2008/layout/LinedList"/>
    <dgm:cxn modelId="{FA82CA78-6391-412C-8508-CC3CA90891C2}" type="presParOf" srcId="{8024DEFA-3818-4CB8-8858-A8BFA9A17ED6}" destId="{077B08D0-E4B2-410F-92D6-337A4058B190}" srcOrd="1" destOrd="0" presId="urn:microsoft.com/office/officeart/2008/layout/LinedList"/>
    <dgm:cxn modelId="{98289FD0-950A-4194-A478-902E4CD3C30B}" type="presParOf" srcId="{077B08D0-E4B2-410F-92D6-337A4058B190}" destId="{886ACFDE-70DC-40CA-B593-3DDD8B9D9604}" srcOrd="0" destOrd="0" presId="urn:microsoft.com/office/officeart/2008/layout/LinedList"/>
    <dgm:cxn modelId="{75E29FF7-C430-481E-B3FD-20298D3384A2}" type="presParOf" srcId="{077B08D0-E4B2-410F-92D6-337A4058B190}" destId="{69EDBA8B-FCFC-46BF-9DDF-A122E800DA74}" srcOrd="1" destOrd="0" presId="urn:microsoft.com/office/officeart/2008/layout/LinedList"/>
    <dgm:cxn modelId="{B93E2F3E-0BBF-4494-B6A5-176D039ADFBA}" type="presParOf" srcId="{8024DEFA-3818-4CB8-8858-A8BFA9A17ED6}" destId="{BA0BBA2D-6EAB-4428-A72B-48FE0009FD2A}" srcOrd="2" destOrd="0" presId="urn:microsoft.com/office/officeart/2008/layout/LinedList"/>
    <dgm:cxn modelId="{5D66B418-E165-4965-BAB2-3A674700B86A}" type="presParOf" srcId="{8024DEFA-3818-4CB8-8858-A8BFA9A17ED6}" destId="{E217D96D-A57D-42AE-86E2-012E7AF6316E}" srcOrd="3" destOrd="0" presId="urn:microsoft.com/office/officeart/2008/layout/LinedList"/>
    <dgm:cxn modelId="{4F27727C-43B4-4881-9D32-34A21E5F9444}" type="presParOf" srcId="{E217D96D-A57D-42AE-86E2-012E7AF6316E}" destId="{078D4C8E-1391-47E3-A8C2-E75759E66E7A}" srcOrd="0" destOrd="0" presId="urn:microsoft.com/office/officeart/2008/layout/LinedList"/>
    <dgm:cxn modelId="{42CD719F-827D-400A-BC20-31B6643371C8}" type="presParOf" srcId="{E217D96D-A57D-42AE-86E2-012E7AF6316E}" destId="{DE178A33-19B4-4AE2-BCEE-9EA3747DADB0}" srcOrd="1" destOrd="0" presId="urn:microsoft.com/office/officeart/2008/layout/LinedList"/>
    <dgm:cxn modelId="{066EA7BD-AB87-418C-94A3-553B29882704}" type="presParOf" srcId="{8024DEFA-3818-4CB8-8858-A8BFA9A17ED6}" destId="{28184387-F2E0-428F-A573-72BF99F93901}" srcOrd="4" destOrd="0" presId="urn:microsoft.com/office/officeart/2008/layout/LinedList"/>
    <dgm:cxn modelId="{CA36A183-3C22-4D45-B9EF-3FD5C1CFBE2E}" type="presParOf" srcId="{8024DEFA-3818-4CB8-8858-A8BFA9A17ED6}" destId="{D5E4A5E5-91CC-4159-A404-31C51E092DCC}" srcOrd="5" destOrd="0" presId="urn:microsoft.com/office/officeart/2008/layout/LinedList"/>
    <dgm:cxn modelId="{63352974-E774-428A-9DCA-494D6C33C53C}" type="presParOf" srcId="{D5E4A5E5-91CC-4159-A404-31C51E092DCC}" destId="{05ECA02C-D743-4067-8101-45D3962495AC}" srcOrd="0" destOrd="0" presId="urn:microsoft.com/office/officeart/2008/layout/LinedList"/>
    <dgm:cxn modelId="{81D6C393-A5D6-47DD-B384-A2FA3375CAC3}" type="presParOf" srcId="{D5E4A5E5-91CC-4159-A404-31C51E092DCC}" destId="{E79D10EC-3C20-4F91-A103-A6DBF531996D}" srcOrd="1" destOrd="0" presId="urn:microsoft.com/office/officeart/2008/layout/LinedList"/>
    <dgm:cxn modelId="{35C78DAC-DD95-4612-B219-36FF3A210BC1}" type="presParOf" srcId="{8024DEFA-3818-4CB8-8858-A8BFA9A17ED6}" destId="{6C5FFB6B-1D08-42FB-ABA5-0679E29A197B}" srcOrd="6" destOrd="0" presId="urn:microsoft.com/office/officeart/2008/layout/LinedList"/>
    <dgm:cxn modelId="{097F4769-3A15-4668-BF1E-3FC5F274DC80}" type="presParOf" srcId="{8024DEFA-3818-4CB8-8858-A8BFA9A17ED6}" destId="{4EB780AE-452F-42C0-A87F-0C5212967682}" srcOrd="7" destOrd="0" presId="urn:microsoft.com/office/officeart/2008/layout/LinedList"/>
    <dgm:cxn modelId="{DD0E8B67-F7A2-445C-A511-327783072080}" type="presParOf" srcId="{4EB780AE-452F-42C0-A87F-0C5212967682}" destId="{89080D8C-C23C-4AD2-8A5E-85E68D3DB17F}" srcOrd="0" destOrd="0" presId="urn:microsoft.com/office/officeart/2008/layout/LinedList"/>
    <dgm:cxn modelId="{6F10FB71-FB64-4522-8396-8068952F56D4}" type="presParOf" srcId="{4EB780AE-452F-42C0-A87F-0C5212967682}" destId="{789788B4-7739-402B-9168-7A0A8EDCAAFD}" srcOrd="1" destOrd="0" presId="urn:microsoft.com/office/officeart/2008/layout/LinedList"/>
    <dgm:cxn modelId="{6D59E9E9-FEDC-4F81-9C28-69ADEC090B04}" type="presParOf" srcId="{8024DEFA-3818-4CB8-8858-A8BFA9A17ED6}" destId="{B9A2C930-1A0F-46CC-857F-3DB49E2A08F2}" srcOrd="8" destOrd="0" presId="urn:microsoft.com/office/officeart/2008/layout/LinedList"/>
    <dgm:cxn modelId="{CEC9B419-33BD-458A-8BF6-A61F0A206358}" type="presParOf" srcId="{8024DEFA-3818-4CB8-8858-A8BFA9A17ED6}" destId="{1BB0E43A-7E48-40C0-945E-C6DABC8D3C79}" srcOrd="9" destOrd="0" presId="urn:microsoft.com/office/officeart/2008/layout/LinedList"/>
    <dgm:cxn modelId="{BC422E83-A2DF-4F60-809D-0E6EC3CFF6F9}" type="presParOf" srcId="{1BB0E43A-7E48-40C0-945E-C6DABC8D3C79}" destId="{80846AC3-D99E-424D-ADF6-C347215F6235}" srcOrd="0" destOrd="0" presId="urn:microsoft.com/office/officeart/2008/layout/LinedList"/>
    <dgm:cxn modelId="{32A4B352-57EE-4C6E-9E57-78328BCDFD5D}" type="presParOf" srcId="{1BB0E43A-7E48-40C0-945E-C6DABC8D3C79}" destId="{1BD043BB-04F6-49B8-94C9-E38C9B2340DC}" srcOrd="1" destOrd="0" presId="urn:microsoft.com/office/officeart/2008/layout/LinedList"/>
    <dgm:cxn modelId="{5A147D1E-B0E3-4A0D-83A7-6C461829C2A3}" type="presParOf" srcId="{8024DEFA-3818-4CB8-8858-A8BFA9A17ED6}" destId="{D24A1C7C-CD7C-4B68-8FD1-AB6482E6EA21}" srcOrd="10" destOrd="0" presId="urn:microsoft.com/office/officeart/2008/layout/LinedList"/>
    <dgm:cxn modelId="{A102441D-C0DE-4096-B410-A12EFD5DE5FE}" type="presParOf" srcId="{8024DEFA-3818-4CB8-8858-A8BFA9A17ED6}" destId="{2FCFE91A-8871-4F18-BCA5-BE98E278F144}" srcOrd="11" destOrd="0" presId="urn:microsoft.com/office/officeart/2008/layout/LinedList"/>
    <dgm:cxn modelId="{248A7528-3736-41DA-8253-1D65289975F3}" type="presParOf" srcId="{2FCFE91A-8871-4F18-BCA5-BE98E278F144}" destId="{D3423674-9B75-4F3E-8D37-DEBB6411C933}" srcOrd="0" destOrd="0" presId="urn:microsoft.com/office/officeart/2008/layout/LinedList"/>
    <dgm:cxn modelId="{F4553591-B965-4AA3-8CAF-56A69BD9E767}" type="presParOf" srcId="{2FCFE91A-8871-4F18-BCA5-BE98E278F144}" destId="{97C89CFB-57AD-4EB5-9D72-8C5CB437EC42}" srcOrd="1" destOrd="0" presId="urn:microsoft.com/office/officeart/2008/layout/LinedList"/>
    <dgm:cxn modelId="{3FBAAD63-10CC-4C01-BCF0-6DC70569E33C}" type="presParOf" srcId="{8024DEFA-3818-4CB8-8858-A8BFA9A17ED6}" destId="{6856E6F9-320B-41AD-A534-4E1B90284307}" srcOrd="12" destOrd="0" presId="urn:microsoft.com/office/officeart/2008/layout/LinedList"/>
    <dgm:cxn modelId="{C2629C59-7F4F-4777-B36B-7908FA5353CA}" type="presParOf" srcId="{8024DEFA-3818-4CB8-8858-A8BFA9A17ED6}" destId="{0AA75575-92BE-4F06-A2A4-C3128A1A8A30}" srcOrd="13" destOrd="0" presId="urn:microsoft.com/office/officeart/2008/layout/LinedList"/>
    <dgm:cxn modelId="{CCD95357-99DC-4A9D-B98C-90A2C39F17C0}" type="presParOf" srcId="{0AA75575-92BE-4F06-A2A4-C3128A1A8A30}" destId="{7411302D-5764-4E67-8824-0D4B49B41B58}" srcOrd="0" destOrd="0" presId="urn:microsoft.com/office/officeart/2008/layout/LinedList"/>
    <dgm:cxn modelId="{51C1CB4B-00BE-49E5-B83C-4D8C1B1316D6}" type="presParOf" srcId="{0AA75575-92BE-4F06-A2A4-C3128A1A8A30}" destId="{592C5B1F-F0D7-44FF-B055-2A770A5D90E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E6E1AB-FD1F-4457-8457-DD773DC639B0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FE8ACA5-2D38-4D98-ACCC-A3CF53D4F520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400" dirty="0"/>
            <a:t>Staff Stability tool launch 2014</a:t>
          </a:r>
        </a:p>
      </dgm:t>
    </dgm:pt>
    <dgm:pt modelId="{BA1D02C5-82F8-435A-8BFF-1427FFE02AD3}" type="parTrans" cxnId="{3E5ED183-08CD-4098-B0FC-3007AB871E37}">
      <dgm:prSet/>
      <dgm:spPr/>
      <dgm:t>
        <a:bodyPr/>
        <a:lstStyle/>
        <a:p>
          <a:endParaRPr lang="en-US" sz="3200"/>
        </a:p>
      </dgm:t>
    </dgm:pt>
    <dgm:pt modelId="{2B691AE8-C770-4D58-8C0C-9E9061335707}" type="sibTrans" cxnId="{3E5ED183-08CD-4098-B0FC-3007AB871E37}">
      <dgm:prSet/>
      <dgm:spPr/>
      <dgm:t>
        <a:bodyPr/>
        <a:lstStyle/>
        <a:p>
          <a:endParaRPr lang="en-US" sz="3200"/>
        </a:p>
      </dgm:t>
    </dgm:pt>
    <dgm:pt modelId="{59724E36-A464-436D-9B30-5FD50CD2245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Currently in use by 26 state</a:t>
          </a:r>
        </a:p>
      </dgm:t>
    </dgm:pt>
    <dgm:pt modelId="{414FF4A6-5E17-46C8-9AEF-F21726BB3953}" type="parTrans" cxnId="{3D5066D8-1082-4D4A-96D4-C2FA4FD3800F}">
      <dgm:prSet/>
      <dgm:spPr/>
      <dgm:t>
        <a:bodyPr/>
        <a:lstStyle/>
        <a:p>
          <a:endParaRPr lang="en-US" sz="3200"/>
        </a:p>
      </dgm:t>
    </dgm:pt>
    <dgm:pt modelId="{2921BA1B-ADD9-46E5-AA08-D4F81284C19C}" type="sibTrans" cxnId="{3D5066D8-1082-4D4A-96D4-C2FA4FD3800F}">
      <dgm:prSet/>
      <dgm:spPr/>
      <dgm:t>
        <a:bodyPr/>
        <a:lstStyle/>
        <a:p>
          <a:endParaRPr lang="en-US" sz="3200"/>
        </a:p>
      </dgm:t>
    </dgm:pt>
    <dgm:pt modelId="{DFC310A0-A5B0-4317-972A-5D1F2CC29AB3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400"/>
            <a:t>Data come directly from providers HR records</a:t>
          </a:r>
        </a:p>
      </dgm:t>
    </dgm:pt>
    <dgm:pt modelId="{E0AE65F7-D8C7-48B7-8DE1-4593A3C79C5F}" type="parTrans" cxnId="{7079CFA5-F173-4712-98D7-5F2B0FDC5F6E}">
      <dgm:prSet/>
      <dgm:spPr/>
      <dgm:t>
        <a:bodyPr/>
        <a:lstStyle/>
        <a:p>
          <a:endParaRPr lang="en-US" sz="3200"/>
        </a:p>
      </dgm:t>
    </dgm:pt>
    <dgm:pt modelId="{DCEF0FE7-3BE9-419D-8C22-03B94E754246}" type="sibTrans" cxnId="{7079CFA5-F173-4712-98D7-5F2B0FDC5F6E}">
      <dgm:prSet/>
      <dgm:spPr/>
      <dgm:t>
        <a:bodyPr/>
        <a:lstStyle/>
        <a:p>
          <a:endParaRPr lang="en-US" sz="3200"/>
        </a:p>
      </dgm:t>
    </dgm:pt>
    <dgm:pt modelId="{C0F8C60C-D7DB-4A88-89D7-EA16072BCCE3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400"/>
            <a:t>Collects critical pieces of information on:</a:t>
          </a:r>
        </a:p>
      </dgm:t>
    </dgm:pt>
    <dgm:pt modelId="{172ACFF7-29DC-4318-87B6-B80910E43D27}" type="parTrans" cxnId="{BA1F3CE5-706D-453C-A6FB-F969ACBC4813}">
      <dgm:prSet/>
      <dgm:spPr/>
      <dgm:t>
        <a:bodyPr/>
        <a:lstStyle/>
        <a:p>
          <a:endParaRPr lang="en-US" sz="3200"/>
        </a:p>
      </dgm:t>
    </dgm:pt>
    <dgm:pt modelId="{69EF8C38-5150-4B3A-9A83-37F2E2EA59EF}" type="sibTrans" cxnId="{BA1F3CE5-706D-453C-A6FB-F969ACBC4813}">
      <dgm:prSet/>
      <dgm:spPr/>
      <dgm:t>
        <a:bodyPr/>
        <a:lstStyle/>
        <a:p>
          <a:endParaRPr lang="en-US" sz="3200"/>
        </a:p>
      </dgm:t>
    </dgm:pt>
    <dgm:pt modelId="{D30FAFBF-BEB9-4438-85A2-D5314A495FD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Turnover rate</a:t>
          </a:r>
        </a:p>
      </dgm:t>
    </dgm:pt>
    <dgm:pt modelId="{0D7E3725-4B8A-49DC-8A0B-A968A9175901}" type="sibTrans" cxnId="{9583875B-AA4E-47AB-A41B-E4E5B990A1AB}">
      <dgm:prSet/>
      <dgm:spPr/>
      <dgm:t>
        <a:bodyPr/>
        <a:lstStyle/>
        <a:p>
          <a:endParaRPr lang="en-US" sz="3200"/>
        </a:p>
      </dgm:t>
    </dgm:pt>
    <dgm:pt modelId="{5732FE69-1A5B-4801-A8AC-F47ECFD864BA}" type="parTrans" cxnId="{9583875B-AA4E-47AB-A41B-E4E5B990A1AB}">
      <dgm:prSet/>
      <dgm:spPr/>
      <dgm:t>
        <a:bodyPr/>
        <a:lstStyle/>
        <a:p>
          <a:endParaRPr lang="en-US" sz="3200"/>
        </a:p>
      </dgm:t>
    </dgm:pt>
    <dgm:pt modelId="{920DC361-49EF-4F7E-A0C4-D83996F98B2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Vacancy rates</a:t>
          </a:r>
        </a:p>
      </dgm:t>
    </dgm:pt>
    <dgm:pt modelId="{FF226194-AF2B-46EB-827B-9A8BDDA36F2F}" type="sibTrans" cxnId="{602ED891-4483-45CD-AC13-FB8A7EBD26C4}">
      <dgm:prSet/>
      <dgm:spPr/>
      <dgm:t>
        <a:bodyPr/>
        <a:lstStyle/>
        <a:p>
          <a:endParaRPr lang="en-US" sz="3200"/>
        </a:p>
      </dgm:t>
    </dgm:pt>
    <dgm:pt modelId="{634018C4-873F-4739-9FE5-C93AA4324A9D}" type="parTrans" cxnId="{602ED891-4483-45CD-AC13-FB8A7EBD26C4}">
      <dgm:prSet/>
      <dgm:spPr/>
      <dgm:t>
        <a:bodyPr/>
        <a:lstStyle/>
        <a:p>
          <a:endParaRPr lang="en-US" sz="3200"/>
        </a:p>
      </dgm:t>
    </dgm:pt>
    <dgm:pt modelId="{C8D3D6B8-60DE-4444-A657-0EBDD1EF631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DSP separations</a:t>
          </a:r>
        </a:p>
      </dgm:t>
    </dgm:pt>
    <dgm:pt modelId="{19D3750D-ACCE-46E9-A569-4B103E82BA44}" type="sibTrans" cxnId="{FDD2F36B-2EDB-434D-9978-72E8D2E77557}">
      <dgm:prSet/>
      <dgm:spPr/>
      <dgm:t>
        <a:bodyPr/>
        <a:lstStyle/>
        <a:p>
          <a:endParaRPr lang="en-US" sz="3200"/>
        </a:p>
      </dgm:t>
    </dgm:pt>
    <dgm:pt modelId="{A7B7291C-5D35-42C5-B5FA-5C50832967FD}" type="parTrans" cxnId="{FDD2F36B-2EDB-434D-9978-72E8D2E77557}">
      <dgm:prSet/>
      <dgm:spPr/>
      <dgm:t>
        <a:bodyPr/>
        <a:lstStyle/>
        <a:p>
          <a:endParaRPr lang="en-US" sz="3200"/>
        </a:p>
      </dgm:t>
    </dgm:pt>
    <dgm:pt modelId="{321DE31C-07E6-4936-BBF9-6773E206452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Length of DSP employment (tenure)</a:t>
          </a:r>
        </a:p>
      </dgm:t>
    </dgm:pt>
    <dgm:pt modelId="{F6AFD818-D97D-41AF-99EA-77472E9DC783}" type="sibTrans" cxnId="{BB5490FA-60E4-49A5-8BB2-5B6E9DC20FB2}">
      <dgm:prSet/>
      <dgm:spPr/>
      <dgm:t>
        <a:bodyPr/>
        <a:lstStyle/>
        <a:p>
          <a:endParaRPr lang="en-US" sz="3200"/>
        </a:p>
      </dgm:t>
    </dgm:pt>
    <dgm:pt modelId="{6BF43D3A-0647-4EBE-9968-C96E95AC89DC}" type="parTrans" cxnId="{BB5490FA-60E4-49A5-8BB2-5B6E9DC20FB2}">
      <dgm:prSet/>
      <dgm:spPr/>
      <dgm:t>
        <a:bodyPr/>
        <a:lstStyle/>
        <a:p>
          <a:endParaRPr lang="en-US" sz="3200"/>
        </a:p>
      </dgm:t>
    </dgm:pt>
    <dgm:pt modelId="{ECE1A9C6-4625-40E1-AD40-18A46AF8E00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Size of agency</a:t>
          </a:r>
        </a:p>
      </dgm:t>
    </dgm:pt>
    <dgm:pt modelId="{1DB8E9B6-A99A-45B2-8708-061E8817DD9B}" type="sibTrans" cxnId="{20C894AB-4F91-4B39-B98D-FD8D70E32555}">
      <dgm:prSet/>
      <dgm:spPr/>
      <dgm:t>
        <a:bodyPr/>
        <a:lstStyle/>
        <a:p>
          <a:endParaRPr lang="en-US" sz="3200"/>
        </a:p>
      </dgm:t>
    </dgm:pt>
    <dgm:pt modelId="{7E3BA968-2A44-4453-AE0B-93F6D74BFD7A}" type="parTrans" cxnId="{20C894AB-4F91-4B39-B98D-FD8D70E32555}">
      <dgm:prSet/>
      <dgm:spPr/>
      <dgm:t>
        <a:bodyPr/>
        <a:lstStyle/>
        <a:p>
          <a:endParaRPr lang="en-US" sz="3200"/>
        </a:p>
      </dgm:t>
    </dgm:pt>
    <dgm:pt modelId="{1B88BE2D-40A7-4877-99C4-7F362BE3EEE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Services provided</a:t>
          </a:r>
        </a:p>
      </dgm:t>
    </dgm:pt>
    <dgm:pt modelId="{9F9393AD-AFF3-4F31-893C-CF02D2C90CEC}" type="sibTrans" cxnId="{F894A234-32CA-4592-8A18-21F939D53830}">
      <dgm:prSet/>
      <dgm:spPr/>
      <dgm:t>
        <a:bodyPr/>
        <a:lstStyle/>
        <a:p>
          <a:endParaRPr lang="en-US" sz="3200"/>
        </a:p>
      </dgm:t>
    </dgm:pt>
    <dgm:pt modelId="{C2A5C3F9-A487-40E5-BAA5-2A39902E39AB}" type="parTrans" cxnId="{F894A234-32CA-4592-8A18-21F939D53830}">
      <dgm:prSet/>
      <dgm:spPr/>
      <dgm:t>
        <a:bodyPr/>
        <a:lstStyle/>
        <a:p>
          <a:endParaRPr lang="en-US" sz="3200"/>
        </a:p>
      </dgm:t>
    </dgm:pt>
    <dgm:pt modelId="{C0D7E529-A45A-4DBC-970A-791EF15FF098}" type="pres">
      <dgm:prSet presAssocID="{CFE6E1AB-FD1F-4457-8457-DD773DC639B0}" presName="root" presStyleCnt="0">
        <dgm:presLayoutVars>
          <dgm:dir/>
          <dgm:resizeHandles val="exact"/>
        </dgm:presLayoutVars>
      </dgm:prSet>
      <dgm:spPr/>
    </dgm:pt>
    <dgm:pt modelId="{769C356E-A239-4E81-894A-3FB6A68F7E2E}" type="pres">
      <dgm:prSet presAssocID="{4FE8ACA5-2D38-4D98-ACCC-A3CF53D4F520}" presName="compNode" presStyleCnt="0"/>
      <dgm:spPr/>
    </dgm:pt>
    <dgm:pt modelId="{AA3F40FF-EED9-4200-8FE7-EDBBE0A01BEA}" type="pres">
      <dgm:prSet presAssocID="{4FE8ACA5-2D38-4D98-ACCC-A3CF53D4F520}" presName="iconRect" presStyleLbl="node1" presStyleIdx="0" presStyleCnt="3" custScaleY="11191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BCBDAD6-AA09-4D53-A64D-5D59909AB807}" type="pres">
      <dgm:prSet presAssocID="{4FE8ACA5-2D38-4D98-ACCC-A3CF53D4F520}" presName="iconSpace" presStyleCnt="0"/>
      <dgm:spPr/>
    </dgm:pt>
    <dgm:pt modelId="{8F494F16-F00D-40A4-9BFD-BF541B46833B}" type="pres">
      <dgm:prSet presAssocID="{4FE8ACA5-2D38-4D98-ACCC-A3CF53D4F520}" presName="parTx" presStyleLbl="revTx" presStyleIdx="0" presStyleCnt="6">
        <dgm:presLayoutVars>
          <dgm:chMax val="0"/>
          <dgm:chPref val="0"/>
        </dgm:presLayoutVars>
      </dgm:prSet>
      <dgm:spPr/>
    </dgm:pt>
    <dgm:pt modelId="{CFDBA0BF-4536-44E6-9C56-D38CEB162E62}" type="pres">
      <dgm:prSet presAssocID="{4FE8ACA5-2D38-4D98-ACCC-A3CF53D4F520}" presName="txSpace" presStyleCnt="0"/>
      <dgm:spPr/>
    </dgm:pt>
    <dgm:pt modelId="{38184E73-0B3A-4AC1-AA2C-D14726C7C09E}" type="pres">
      <dgm:prSet presAssocID="{4FE8ACA5-2D38-4D98-ACCC-A3CF53D4F520}" presName="desTx" presStyleLbl="revTx" presStyleIdx="1" presStyleCnt="6">
        <dgm:presLayoutVars/>
      </dgm:prSet>
      <dgm:spPr/>
    </dgm:pt>
    <dgm:pt modelId="{6E04D75C-F04F-4DBA-8018-A3558E27C1DF}" type="pres">
      <dgm:prSet presAssocID="{2B691AE8-C770-4D58-8C0C-9E9061335707}" presName="sibTrans" presStyleCnt="0"/>
      <dgm:spPr/>
    </dgm:pt>
    <dgm:pt modelId="{6536CA34-3EFF-4923-A65C-5A7E256E4122}" type="pres">
      <dgm:prSet presAssocID="{DFC310A0-A5B0-4317-972A-5D1F2CC29AB3}" presName="compNode" presStyleCnt="0"/>
      <dgm:spPr/>
    </dgm:pt>
    <dgm:pt modelId="{0885883A-E0C1-4F23-ACD3-B48ED4219A08}" type="pres">
      <dgm:prSet presAssocID="{DFC310A0-A5B0-4317-972A-5D1F2CC29AB3}" presName="iconRect" presStyleLbl="node1" presStyleIdx="1" presStyleCnt="3" custScaleY="11191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0F05CF46-54B8-463F-B190-8A30AE11F00F}" type="pres">
      <dgm:prSet presAssocID="{DFC310A0-A5B0-4317-972A-5D1F2CC29AB3}" presName="iconSpace" presStyleCnt="0"/>
      <dgm:spPr/>
    </dgm:pt>
    <dgm:pt modelId="{59ED19F4-6393-4D2A-B534-C9870694AA77}" type="pres">
      <dgm:prSet presAssocID="{DFC310A0-A5B0-4317-972A-5D1F2CC29AB3}" presName="parTx" presStyleLbl="revTx" presStyleIdx="2" presStyleCnt="6">
        <dgm:presLayoutVars>
          <dgm:chMax val="0"/>
          <dgm:chPref val="0"/>
        </dgm:presLayoutVars>
      </dgm:prSet>
      <dgm:spPr/>
    </dgm:pt>
    <dgm:pt modelId="{4EB00122-F2E3-497F-9B6E-6B0C2FC4C2C9}" type="pres">
      <dgm:prSet presAssocID="{DFC310A0-A5B0-4317-972A-5D1F2CC29AB3}" presName="txSpace" presStyleCnt="0"/>
      <dgm:spPr/>
    </dgm:pt>
    <dgm:pt modelId="{7DF67C02-CBF0-48CB-950A-02525E261D37}" type="pres">
      <dgm:prSet presAssocID="{DFC310A0-A5B0-4317-972A-5D1F2CC29AB3}" presName="desTx" presStyleLbl="revTx" presStyleIdx="3" presStyleCnt="6">
        <dgm:presLayoutVars/>
      </dgm:prSet>
      <dgm:spPr/>
    </dgm:pt>
    <dgm:pt modelId="{2FE04143-1752-4F8D-B419-3C8C24634FAF}" type="pres">
      <dgm:prSet presAssocID="{DCEF0FE7-3BE9-419D-8C22-03B94E754246}" presName="sibTrans" presStyleCnt="0"/>
      <dgm:spPr/>
    </dgm:pt>
    <dgm:pt modelId="{DCCCF88B-CC36-43ED-844E-602A275435E7}" type="pres">
      <dgm:prSet presAssocID="{C0F8C60C-D7DB-4A88-89D7-EA16072BCCE3}" presName="compNode" presStyleCnt="0"/>
      <dgm:spPr/>
    </dgm:pt>
    <dgm:pt modelId="{EE2CCC2E-5DC2-469C-A5CA-96044004C78A}" type="pres">
      <dgm:prSet presAssocID="{C0F8C60C-D7DB-4A88-89D7-EA16072BCCE3}" presName="iconRect" presStyleLbl="node1" presStyleIdx="2" presStyleCnt="3" custScaleX="95997" custScaleY="8727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FA03D682-6652-4117-88CC-61D5F266ED4B}" type="pres">
      <dgm:prSet presAssocID="{C0F8C60C-D7DB-4A88-89D7-EA16072BCCE3}" presName="iconSpace" presStyleCnt="0"/>
      <dgm:spPr/>
    </dgm:pt>
    <dgm:pt modelId="{6E58B394-A7A3-4D42-8809-BBFB64A555C8}" type="pres">
      <dgm:prSet presAssocID="{C0F8C60C-D7DB-4A88-89D7-EA16072BCCE3}" presName="parTx" presStyleLbl="revTx" presStyleIdx="4" presStyleCnt="6">
        <dgm:presLayoutVars>
          <dgm:chMax val="0"/>
          <dgm:chPref val="0"/>
        </dgm:presLayoutVars>
      </dgm:prSet>
      <dgm:spPr/>
    </dgm:pt>
    <dgm:pt modelId="{876768DB-769C-4A8D-98AA-116B40C1CD2A}" type="pres">
      <dgm:prSet presAssocID="{C0F8C60C-D7DB-4A88-89D7-EA16072BCCE3}" presName="txSpace" presStyleCnt="0"/>
      <dgm:spPr/>
    </dgm:pt>
    <dgm:pt modelId="{F594CE0A-C80B-4CF8-AA50-3605F877679E}" type="pres">
      <dgm:prSet presAssocID="{C0F8C60C-D7DB-4A88-89D7-EA16072BCCE3}" presName="desTx" presStyleLbl="revTx" presStyleIdx="5" presStyleCnt="6" custLinFactY="-100000" custLinFactNeighborX="-1270" custLinFactNeighborY="-128489">
        <dgm:presLayoutVars/>
      </dgm:prSet>
      <dgm:spPr/>
    </dgm:pt>
  </dgm:ptLst>
  <dgm:cxnLst>
    <dgm:cxn modelId="{2943D20E-C8EB-4BCE-BE89-A1631094A7DA}" type="presOf" srcId="{321DE31C-07E6-4936-BBF9-6773E206452E}" destId="{F594CE0A-C80B-4CF8-AA50-3605F877679E}" srcOrd="0" destOrd="3" presId="urn:microsoft.com/office/officeart/2018/5/layout/CenteredIconLabelDescriptionList"/>
    <dgm:cxn modelId="{EEE4DC0F-E473-49C1-A919-2DE20D88BCE2}" type="presOf" srcId="{1B88BE2D-40A7-4877-99C4-7F362BE3EEE6}" destId="{F594CE0A-C80B-4CF8-AA50-3605F877679E}" srcOrd="0" destOrd="5" presId="urn:microsoft.com/office/officeart/2018/5/layout/CenteredIconLabelDescriptionList"/>
    <dgm:cxn modelId="{F894A234-32CA-4592-8A18-21F939D53830}" srcId="{C0F8C60C-D7DB-4A88-89D7-EA16072BCCE3}" destId="{1B88BE2D-40A7-4877-99C4-7F362BE3EEE6}" srcOrd="5" destOrd="0" parTransId="{C2A5C3F9-A487-40E5-BAA5-2A39902E39AB}" sibTransId="{9F9393AD-AFF3-4F31-893C-CF02D2C90CEC}"/>
    <dgm:cxn modelId="{4B633237-3516-4497-A26E-4B00A88EDADA}" type="presOf" srcId="{C0F8C60C-D7DB-4A88-89D7-EA16072BCCE3}" destId="{6E58B394-A7A3-4D42-8809-BBFB64A555C8}" srcOrd="0" destOrd="0" presId="urn:microsoft.com/office/officeart/2018/5/layout/CenteredIconLabelDescriptionList"/>
    <dgm:cxn modelId="{89BDDB38-03E4-4E15-9247-358304F9C209}" type="presOf" srcId="{DFC310A0-A5B0-4317-972A-5D1F2CC29AB3}" destId="{59ED19F4-6393-4D2A-B534-C9870694AA77}" srcOrd="0" destOrd="0" presId="urn:microsoft.com/office/officeart/2018/5/layout/CenteredIconLabelDescriptionList"/>
    <dgm:cxn modelId="{9583875B-AA4E-47AB-A41B-E4E5B990A1AB}" srcId="{C0F8C60C-D7DB-4A88-89D7-EA16072BCCE3}" destId="{D30FAFBF-BEB9-4438-85A2-D5314A495FD2}" srcOrd="0" destOrd="0" parTransId="{5732FE69-1A5B-4801-A8AC-F47ECFD864BA}" sibTransId="{0D7E3725-4B8A-49DC-8A0B-A968A9175901}"/>
    <dgm:cxn modelId="{297D5E6B-904C-478B-87DF-2286ADBD46D3}" type="presOf" srcId="{920DC361-49EF-4F7E-A0C4-D83996F98B29}" destId="{F594CE0A-C80B-4CF8-AA50-3605F877679E}" srcOrd="0" destOrd="1" presId="urn:microsoft.com/office/officeart/2018/5/layout/CenteredIconLabelDescriptionList"/>
    <dgm:cxn modelId="{FDD2F36B-2EDB-434D-9978-72E8D2E77557}" srcId="{C0F8C60C-D7DB-4A88-89D7-EA16072BCCE3}" destId="{C8D3D6B8-60DE-4444-A657-0EBDD1EF631B}" srcOrd="2" destOrd="0" parTransId="{A7B7291C-5D35-42C5-B5FA-5C50832967FD}" sibTransId="{19D3750D-ACCE-46E9-A569-4B103E82BA44}"/>
    <dgm:cxn modelId="{3E5ED183-08CD-4098-B0FC-3007AB871E37}" srcId="{CFE6E1AB-FD1F-4457-8457-DD773DC639B0}" destId="{4FE8ACA5-2D38-4D98-ACCC-A3CF53D4F520}" srcOrd="0" destOrd="0" parTransId="{BA1D02C5-82F8-435A-8BFF-1427FFE02AD3}" sibTransId="{2B691AE8-C770-4D58-8C0C-9E9061335707}"/>
    <dgm:cxn modelId="{13952D8B-EE8B-465C-893C-ED16905B36E9}" type="presOf" srcId="{C8D3D6B8-60DE-4444-A657-0EBDD1EF631B}" destId="{F594CE0A-C80B-4CF8-AA50-3605F877679E}" srcOrd="0" destOrd="2" presId="urn:microsoft.com/office/officeart/2018/5/layout/CenteredIconLabelDescriptionList"/>
    <dgm:cxn modelId="{602ED891-4483-45CD-AC13-FB8A7EBD26C4}" srcId="{C0F8C60C-D7DB-4A88-89D7-EA16072BCCE3}" destId="{920DC361-49EF-4F7E-A0C4-D83996F98B29}" srcOrd="1" destOrd="0" parTransId="{634018C4-873F-4739-9FE5-C93AA4324A9D}" sibTransId="{FF226194-AF2B-46EB-827B-9A8BDDA36F2F}"/>
    <dgm:cxn modelId="{7079CFA5-F173-4712-98D7-5F2B0FDC5F6E}" srcId="{CFE6E1AB-FD1F-4457-8457-DD773DC639B0}" destId="{DFC310A0-A5B0-4317-972A-5D1F2CC29AB3}" srcOrd="1" destOrd="0" parTransId="{E0AE65F7-D8C7-48B7-8DE1-4593A3C79C5F}" sibTransId="{DCEF0FE7-3BE9-419D-8C22-03B94E754246}"/>
    <dgm:cxn modelId="{20C894AB-4F91-4B39-B98D-FD8D70E32555}" srcId="{C0F8C60C-D7DB-4A88-89D7-EA16072BCCE3}" destId="{ECE1A9C6-4625-40E1-AD40-18A46AF8E008}" srcOrd="4" destOrd="0" parTransId="{7E3BA968-2A44-4453-AE0B-93F6D74BFD7A}" sibTransId="{1DB8E9B6-A99A-45B2-8708-061E8817DD9B}"/>
    <dgm:cxn modelId="{D73A55BF-56DD-40F4-B992-5B34B41472DA}" type="presOf" srcId="{D30FAFBF-BEB9-4438-85A2-D5314A495FD2}" destId="{F594CE0A-C80B-4CF8-AA50-3605F877679E}" srcOrd="0" destOrd="0" presId="urn:microsoft.com/office/officeart/2018/5/layout/CenteredIconLabelDescriptionList"/>
    <dgm:cxn modelId="{FAF878C3-BA0D-40A8-805B-7B745F68AA8B}" type="presOf" srcId="{ECE1A9C6-4625-40E1-AD40-18A46AF8E008}" destId="{F594CE0A-C80B-4CF8-AA50-3605F877679E}" srcOrd="0" destOrd="4" presId="urn:microsoft.com/office/officeart/2018/5/layout/CenteredIconLabelDescriptionList"/>
    <dgm:cxn modelId="{4027D8CF-9145-4D3D-9AD8-5C1520C3363E}" type="presOf" srcId="{4FE8ACA5-2D38-4D98-ACCC-A3CF53D4F520}" destId="{8F494F16-F00D-40A4-9BFD-BF541B46833B}" srcOrd="0" destOrd="0" presId="urn:microsoft.com/office/officeart/2018/5/layout/CenteredIconLabelDescriptionList"/>
    <dgm:cxn modelId="{3D5066D8-1082-4D4A-96D4-C2FA4FD3800F}" srcId="{4FE8ACA5-2D38-4D98-ACCC-A3CF53D4F520}" destId="{59724E36-A464-436D-9B30-5FD50CD22450}" srcOrd="0" destOrd="0" parTransId="{414FF4A6-5E17-46C8-9AEF-F21726BB3953}" sibTransId="{2921BA1B-ADD9-46E5-AA08-D4F81284C19C}"/>
    <dgm:cxn modelId="{891183E1-47C0-4A4B-B73B-3A0E5E82ABC2}" type="presOf" srcId="{CFE6E1AB-FD1F-4457-8457-DD773DC639B0}" destId="{C0D7E529-A45A-4DBC-970A-791EF15FF098}" srcOrd="0" destOrd="0" presId="urn:microsoft.com/office/officeart/2018/5/layout/CenteredIconLabelDescriptionList"/>
    <dgm:cxn modelId="{BA1F3CE5-706D-453C-A6FB-F969ACBC4813}" srcId="{CFE6E1AB-FD1F-4457-8457-DD773DC639B0}" destId="{C0F8C60C-D7DB-4A88-89D7-EA16072BCCE3}" srcOrd="2" destOrd="0" parTransId="{172ACFF7-29DC-4318-87B6-B80910E43D27}" sibTransId="{69EF8C38-5150-4B3A-9A83-37F2E2EA59EF}"/>
    <dgm:cxn modelId="{1329C5E8-E97A-4612-BDFD-DA4FD230497B}" type="presOf" srcId="{59724E36-A464-436D-9B30-5FD50CD22450}" destId="{38184E73-0B3A-4AC1-AA2C-D14726C7C09E}" srcOrd="0" destOrd="0" presId="urn:microsoft.com/office/officeart/2018/5/layout/CenteredIconLabelDescriptionList"/>
    <dgm:cxn modelId="{BB5490FA-60E4-49A5-8BB2-5B6E9DC20FB2}" srcId="{C0F8C60C-D7DB-4A88-89D7-EA16072BCCE3}" destId="{321DE31C-07E6-4936-BBF9-6773E206452E}" srcOrd="3" destOrd="0" parTransId="{6BF43D3A-0647-4EBE-9968-C96E95AC89DC}" sibTransId="{F6AFD818-D97D-41AF-99EA-77472E9DC783}"/>
    <dgm:cxn modelId="{1A54789C-4E43-4EE5-86D3-B7C3B447BC57}" type="presParOf" srcId="{C0D7E529-A45A-4DBC-970A-791EF15FF098}" destId="{769C356E-A239-4E81-894A-3FB6A68F7E2E}" srcOrd="0" destOrd="0" presId="urn:microsoft.com/office/officeart/2018/5/layout/CenteredIconLabelDescriptionList"/>
    <dgm:cxn modelId="{D856D5CA-4871-44A8-9BF3-112033266EF1}" type="presParOf" srcId="{769C356E-A239-4E81-894A-3FB6A68F7E2E}" destId="{AA3F40FF-EED9-4200-8FE7-EDBBE0A01BEA}" srcOrd="0" destOrd="0" presId="urn:microsoft.com/office/officeart/2018/5/layout/CenteredIconLabelDescriptionList"/>
    <dgm:cxn modelId="{D7181C61-48D3-428C-A668-346133CA416D}" type="presParOf" srcId="{769C356E-A239-4E81-894A-3FB6A68F7E2E}" destId="{6BCBDAD6-AA09-4D53-A64D-5D59909AB807}" srcOrd="1" destOrd="0" presId="urn:microsoft.com/office/officeart/2018/5/layout/CenteredIconLabelDescriptionList"/>
    <dgm:cxn modelId="{B05E5A10-7122-49F1-BE22-28AA1283F0A4}" type="presParOf" srcId="{769C356E-A239-4E81-894A-3FB6A68F7E2E}" destId="{8F494F16-F00D-40A4-9BFD-BF541B46833B}" srcOrd="2" destOrd="0" presId="urn:microsoft.com/office/officeart/2018/5/layout/CenteredIconLabelDescriptionList"/>
    <dgm:cxn modelId="{6365BADB-6F3E-4884-A018-676FB7377429}" type="presParOf" srcId="{769C356E-A239-4E81-894A-3FB6A68F7E2E}" destId="{CFDBA0BF-4536-44E6-9C56-D38CEB162E62}" srcOrd="3" destOrd="0" presId="urn:microsoft.com/office/officeart/2018/5/layout/CenteredIconLabelDescriptionList"/>
    <dgm:cxn modelId="{66EB31B7-E91F-459E-9DD2-B0832F92688E}" type="presParOf" srcId="{769C356E-A239-4E81-894A-3FB6A68F7E2E}" destId="{38184E73-0B3A-4AC1-AA2C-D14726C7C09E}" srcOrd="4" destOrd="0" presId="urn:microsoft.com/office/officeart/2018/5/layout/CenteredIconLabelDescriptionList"/>
    <dgm:cxn modelId="{BF9AE62C-28D0-41D0-9052-9F9D5AA6A6E9}" type="presParOf" srcId="{C0D7E529-A45A-4DBC-970A-791EF15FF098}" destId="{6E04D75C-F04F-4DBA-8018-A3558E27C1DF}" srcOrd="1" destOrd="0" presId="urn:microsoft.com/office/officeart/2018/5/layout/CenteredIconLabelDescriptionList"/>
    <dgm:cxn modelId="{E8B5FF6D-E85B-406F-BD45-C1CF3CF99114}" type="presParOf" srcId="{C0D7E529-A45A-4DBC-970A-791EF15FF098}" destId="{6536CA34-3EFF-4923-A65C-5A7E256E4122}" srcOrd="2" destOrd="0" presId="urn:microsoft.com/office/officeart/2018/5/layout/CenteredIconLabelDescriptionList"/>
    <dgm:cxn modelId="{DFEF27A6-AD47-4A37-B278-864202C6A15B}" type="presParOf" srcId="{6536CA34-3EFF-4923-A65C-5A7E256E4122}" destId="{0885883A-E0C1-4F23-ACD3-B48ED4219A08}" srcOrd="0" destOrd="0" presId="urn:microsoft.com/office/officeart/2018/5/layout/CenteredIconLabelDescriptionList"/>
    <dgm:cxn modelId="{96140DF9-A23D-43F2-BC68-6EE89CA3AACB}" type="presParOf" srcId="{6536CA34-3EFF-4923-A65C-5A7E256E4122}" destId="{0F05CF46-54B8-463F-B190-8A30AE11F00F}" srcOrd="1" destOrd="0" presId="urn:microsoft.com/office/officeart/2018/5/layout/CenteredIconLabelDescriptionList"/>
    <dgm:cxn modelId="{271A2395-ACC9-448C-94CE-DE1BE702FD7F}" type="presParOf" srcId="{6536CA34-3EFF-4923-A65C-5A7E256E4122}" destId="{59ED19F4-6393-4D2A-B534-C9870694AA77}" srcOrd="2" destOrd="0" presId="urn:microsoft.com/office/officeart/2018/5/layout/CenteredIconLabelDescriptionList"/>
    <dgm:cxn modelId="{3603842E-0444-4F62-A2EE-C64B929303E9}" type="presParOf" srcId="{6536CA34-3EFF-4923-A65C-5A7E256E4122}" destId="{4EB00122-F2E3-497F-9B6E-6B0C2FC4C2C9}" srcOrd="3" destOrd="0" presId="urn:microsoft.com/office/officeart/2018/5/layout/CenteredIconLabelDescriptionList"/>
    <dgm:cxn modelId="{51AC697A-9F51-45D3-9F87-AAB09E0D7C04}" type="presParOf" srcId="{6536CA34-3EFF-4923-A65C-5A7E256E4122}" destId="{7DF67C02-CBF0-48CB-950A-02525E261D37}" srcOrd="4" destOrd="0" presId="urn:microsoft.com/office/officeart/2018/5/layout/CenteredIconLabelDescriptionList"/>
    <dgm:cxn modelId="{B8BDB159-642A-4039-91CD-C4359DDB7E8C}" type="presParOf" srcId="{C0D7E529-A45A-4DBC-970A-791EF15FF098}" destId="{2FE04143-1752-4F8D-B419-3C8C24634FAF}" srcOrd="3" destOrd="0" presId="urn:microsoft.com/office/officeart/2018/5/layout/CenteredIconLabelDescriptionList"/>
    <dgm:cxn modelId="{DD966621-659D-43F5-908F-377663CC1FAC}" type="presParOf" srcId="{C0D7E529-A45A-4DBC-970A-791EF15FF098}" destId="{DCCCF88B-CC36-43ED-844E-602A275435E7}" srcOrd="4" destOrd="0" presId="urn:microsoft.com/office/officeart/2018/5/layout/CenteredIconLabelDescriptionList"/>
    <dgm:cxn modelId="{09F75FD3-330A-46C3-BD24-315E3DC72AAA}" type="presParOf" srcId="{DCCCF88B-CC36-43ED-844E-602A275435E7}" destId="{EE2CCC2E-5DC2-469C-A5CA-96044004C78A}" srcOrd="0" destOrd="0" presId="urn:microsoft.com/office/officeart/2018/5/layout/CenteredIconLabelDescriptionList"/>
    <dgm:cxn modelId="{B7DE984C-3974-4DB3-8AAE-4157E6E19221}" type="presParOf" srcId="{DCCCF88B-CC36-43ED-844E-602A275435E7}" destId="{FA03D682-6652-4117-88CC-61D5F266ED4B}" srcOrd="1" destOrd="0" presId="urn:microsoft.com/office/officeart/2018/5/layout/CenteredIconLabelDescriptionList"/>
    <dgm:cxn modelId="{46C24634-945C-489A-951A-810132478E6A}" type="presParOf" srcId="{DCCCF88B-CC36-43ED-844E-602A275435E7}" destId="{6E58B394-A7A3-4D42-8809-BBFB64A555C8}" srcOrd="2" destOrd="0" presId="urn:microsoft.com/office/officeart/2018/5/layout/CenteredIconLabelDescriptionList"/>
    <dgm:cxn modelId="{42AFF2AC-5E90-4BE2-BA03-07437885021B}" type="presParOf" srcId="{DCCCF88B-CC36-43ED-844E-602A275435E7}" destId="{876768DB-769C-4A8D-98AA-116B40C1CD2A}" srcOrd="3" destOrd="0" presId="urn:microsoft.com/office/officeart/2018/5/layout/CenteredIconLabelDescriptionList"/>
    <dgm:cxn modelId="{606391DD-7D10-407C-B59B-7015DD618AED}" type="presParOf" srcId="{DCCCF88B-CC36-43ED-844E-602A275435E7}" destId="{F594CE0A-C80B-4CF8-AA50-3605F877679E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6092A77-D172-4335-95EE-5A5A00EF1F3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712C956-253C-4D0E-9D5D-A50A6BCDB0A7}">
      <dgm:prSet/>
      <dgm:spPr/>
      <dgm:t>
        <a:bodyPr/>
        <a:lstStyle/>
        <a:p>
          <a:r>
            <a:rPr lang="en-US" dirty="0"/>
            <a:t>NY</a:t>
          </a:r>
        </a:p>
      </dgm:t>
    </dgm:pt>
    <dgm:pt modelId="{461E2DED-EEA3-4B80-94A1-ABE3B9166CBC}" type="parTrans" cxnId="{CBF4D337-1ED4-49BF-B610-49E730CF3A0A}">
      <dgm:prSet/>
      <dgm:spPr/>
      <dgm:t>
        <a:bodyPr/>
        <a:lstStyle/>
        <a:p>
          <a:endParaRPr lang="en-US"/>
        </a:p>
      </dgm:t>
    </dgm:pt>
    <dgm:pt modelId="{697A6E61-99EA-4DFF-BB02-13CD4719F3CD}" type="sibTrans" cxnId="{CBF4D337-1ED4-49BF-B610-49E730CF3A0A}">
      <dgm:prSet/>
      <dgm:spPr/>
      <dgm:t>
        <a:bodyPr/>
        <a:lstStyle/>
        <a:p>
          <a:endParaRPr lang="en-US"/>
        </a:p>
      </dgm:t>
    </dgm:pt>
    <dgm:pt modelId="{5EA1098E-462C-4229-A3AF-CD33B3826F41}">
      <dgm:prSet/>
      <dgm:spPr/>
      <dgm:t>
        <a:bodyPr/>
        <a:lstStyle/>
        <a:p>
          <a:r>
            <a:rPr lang="en-US" dirty="0"/>
            <a:t>OH</a:t>
          </a:r>
        </a:p>
      </dgm:t>
    </dgm:pt>
    <dgm:pt modelId="{3759521C-5151-4BC8-AF55-5522B50DA809}" type="parTrans" cxnId="{95F28AB3-D3E9-4E00-A1A2-876D833BA7C0}">
      <dgm:prSet/>
      <dgm:spPr/>
      <dgm:t>
        <a:bodyPr/>
        <a:lstStyle/>
        <a:p>
          <a:endParaRPr lang="en-US"/>
        </a:p>
      </dgm:t>
    </dgm:pt>
    <dgm:pt modelId="{3CE03E29-E8AB-4032-A46E-F7F85076AC76}" type="sibTrans" cxnId="{95F28AB3-D3E9-4E00-A1A2-876D833BA7C0}">
      <dgm:prSet/>
      <dgm:spPr/>
      <dgm:t>
        <a:bodyPr/>
        <a:lstStyle/>
        <a:p>
          <a:endParaRPr lang="en-US"/>
        </a:p>
      </dgm:t>
    </dgm:pt>
    <dgm:pt modelId="{7ACA743C-B748-4A7F-8A68-70E6DD5C143C}">
      <dgm:prSet/>
      <dgm:spPr/>
      <dgm:t>
        <a:bodyPr/>
        <a:lstStyle/>
        <a:p>
          <a:r>
            <a:rPr lang="en-US" dirty="0"/>
            <a:t>PA</a:t>
          </a:r>
        </a:p>
      </dgm:t>
    </dgm:pt>
    <dgm:pt modelId="{75D53341-4584-471B-9D34-DE396F538F23}" type="parTrans" cxnId="{1EC1D982-D131-4646-BE6C-9EBC1EA984A7}">
      <dgm:prSet/>
      <dgm:spPr/>
      <dgm:t>
        <a:bodyPr/>
        <a:lstStyle/>
        <a:p>
          <a:endParaRPr lang="en-US"/>
        </a:p>
      </dgm:t>
    </dgm:pt>
    <dgm:pt modelId="{9A83896E-90A8-44FA-9C02-FBFE9144EACA}" type="sibTrans" cxnId="{1EC1D982-D131-4646-BE6C-9EBC1EA984A7}">
      <dgm:prSet/>
      <dgm:spPr/>
      <dgm:t>
        <a:bodyPr/>
        <a:lstStyle/>
        <a:p>
          <a:endParaRPr lang="en-US"/>
        </a:p>
      </dgm:t>
    </dgm:pt>
    <dgm:pt modelId="{D47F1B84-4D8B-4E30-875D-46BF3E81F047}">
      <dgm:prSet/>
      <dgm:spPr/>
      <dgm:t>
        <a:bodyPr/>
        <a:lstStyle/>
        <a:p>
          <a:r>
            <a:rPr lang="en-US" dirty="0"/>
            <a:t>UT</a:t>
          </a:r>
        </a:p>
      </dgm:t>
    </dgm:pt>
    <dgm:pt modelId="{BC5602C4-3CB0-40E7-AB8B-9221038CEE7C}" type="parTrans" cxnId="{086C9C73-8C30-43F6-B19E-B030382402F5}">
      <dgm:prSet/>
      <dgm:spPr/>
      <dgm:t>
        <a:bodyPr/>
        <a:lstStyle/>
        <a:p>
          <a:endParaRPr lang="en-US"/>
        </a:p>
      </dgm:t>
    </dgm:pt>
    <dgm:pt modelId="{DEDE93D4-B123-4AA1-8A1E-D89A79A2027F}" type="sibTrans" cxnId="{086C9C73-8C30-43F6-B19E-B030382402F5}">
      <dgm:prSet/>
      <dgm:spPr/>
      <dgm:t>
        <a:bodyPr/>
        <a:lstStyle/>
        <a:p>
          <a:endParaRPr lang="en-US"/>
        </a:p>
      </dgm:t>
    </dgm:pt>
    <dgm:pt modelId="{17CCDC98-0894-4C7F-8B3E-3CED94DD0A3F}">
      <dgm:prSet/>
      <dgm:spPr/>
      <dgm:t>
        <a:bodyPr/>
        <a:lstStyle/>
        <a:p>
          <a:r>
            <a:rPr lang="en-US" dirty="0"/>
            <a:t>TN</a:t>
          </a:r>
        </a:p>
      </dgm:t>
    </dgm:pt>
    <dgm:pt modelId="{3D880AFD-A816-4CDE-A0D3-5CCD9387E3FC}" type="parTrans" cxnId="{556C5A9C-4C49-4CE2-8248-815C9FDE270B}">
      <dgm:prSet/>
      <dgm:spPr/>
      <dgm:t>
        <a:bodyPr/>
        <a:lstStyle/>
        <a:p>
          <a:endParaRPr lang="en-US"/>
        </a:p>
      </dgm:t>
    </dgm:pt>
    <dgm:pt modelId="{45FA5120-D4A5-405A-8FAE-BE17CCBD366E}" type="sibTrans" cxnId="{556C5A9C-4C49-4CE2-8248-815C9FDE270B}">
      <dgm:prSet/>
      <dgm:spPr/>
      <dgm:t>
        <a:bodyPr/>
        <a:lstStyle/>
        <a:p>
          <a:endParaRPr lang="en-US"/>
        </a:p>
      </dgm:t>
    </dgm:pt>
    <dgm:pt modelId="{8DA2CD2D-FEE2-4D3B-9D06-4354E7E48C52}">
      <dgm:prSet/>
      <dgm:spPr/>
      <dgm:t>
        <a:bodyPr/>
        <a:lstStyle/>
        <a:p>
          <a:r>
            <a:rPr lang="en-US" dirty="0"/>
            <a:t>Uses Staff Stability data to compare outcomes before and after a DSP credentialing project.</a:t>
          </a:r>
        </a:p>
      </dgm:t>
    </dgm:pt>
    <dgm:pt modelId="{311581CD-89DF-428F-8D5E-2759AB2E2FB6}" type="parTrans" cxnId="{3B4372CE-90F3-4078-AB5D-505DC95E2FD9}">
      <dgm:prSet/>
      <dgm:spPr/>
      <dgm:t>
        <a:bodyPr/>
        <a:lstStyle/>
        <a:p>
          <a:endParaRPr lang="en-US"/>
        </a:p>
      </dgm:t>
    </dgm:pt>
    <dgm:pt modelId="{C8377BE3-08F6-420F-A862-4154483D8225}" type="sibTrans" cxnId="{3B4372CE-90F3-4078-AB5D-505DC95E2FD9}">
      <dgm:prSet/>
      <dgm:spPr/>
      <dgm:t>
        <a:bodyPr/>
        <a:lstStyle/>
        <a:p>
          <a:endParaRPr lang="en-US"/>
        </a:p>
      </dgm:t>
    </dgm:pt>
    <dgm:pt modelId="{CF49A569-8CFF-410D-BB31-A716446AA450}">
      <dgm:prSet/>
      <dgm:spPr/>
      <dgm:t>
        <a:bodyPr/>
        <a:lstStyle/>
        <a:p>
          <a:r>
            <a:rPr lang="en-US" dirty="0"/>
            <a:t>Created innovation grants for providers which resulted in groundbreaking practices to retain DSPs</a:t>
          </a:r>
        </a:p>
      </dgm:t>
    </dgm:pt>
    <dgm:pt modelId="{A85DAA1D-7245-448A-BB33-852B1568A4E1}" type="parTrans" cxnId="{7F535BE0-CF61-4694-A820-74F2A6A07B4F}">
      <dgm:prSet/>
      <dgm:spPr/>
      <dgm:t>
        <a:bodyPr/>
        <a:lstStyle/>
        <a:p>
          <a:endParaRPr lang="en-US"/>
        </a:p>
      </dgm:t>
    </dgm:pt>
    <dgm:pt modelId="{0B465A79-7877-493E-B1F5-E78DE945ECD7}" type="sibTrans" cxnId="{7F535BE0-CF61-4694-A820-74F2A6A07B4F}">
      <dgm:prSet/>
      <dgm:spPr/>
      <dgm:t>
        <a:bodyPr/>
        <a:lstStyle/>
        <a:p>
          <a:endParaRPr lang="en-US"/>
        </a:p>
      </dgm:t>
    </dgm:pt>
    <dgm:pt modelId="{02272A3C-34A0-40DF-906F-B5DD2BB005F3}">
      <dgm:prSet/>
      <dgm:spPr/>
      <dgm:t>
        <a:bodyPr/>
        <a:lstStyle/>
        <a:p>
          <a:r>
            <a:rPr lang="en-US" dirty="0"/>
            <a:t>Is offering small grants to providers willing to try something new and share their learning. </a:t>
          </a:r>
        </a:p>
      </dgm:t>
    </dgm:pt>
    <dgm:pt modelId="{A6808C4B-B151-4BDD-99C1-ABDA36410D3E}" type="parTrans" cxnId="{FB8BC2C4-782E-4BF7-9C2F-0247C8587E21}">
      <dgm:prSet/>
      <dgm:spPr/>
      <dgm:t>
        <a:bodyPr/>
        <a:lstStyle/>
        <a:p>
          <a:endParaRPr lang="en-US"/>
        </a:p>
      </dgm:t>
    </dgm:pt>
    <dgm:pt modelId="{26CBDE0E-5C54-4130-9D33-202136903507}" type="sibTrans" cxnId="{FB8BC2C4-782E-4BF7-9C2F-0247C8587E21}">
      <dgm:prSet/>
      <dgm:spPr/>
      <dgm:t>
        <a:bodyPr/>
        <a:lstStyle/>
        <a:p>
          <a:endParaRPr lang="en-US"/>
        </a:p>
      </dgm:t>
    </dgm:pt>
    <dgm:pt modelId="{CB5F468D-5448-4CCF-A70D-C487A31A5F50}">
      <dgm:prSet/>
      <dgm:spPr/>
      <dgm:t>
        <a:bodyPr/>
        <a:lstStyle/>
        <a:p>
          <a:r>
            <a:rPr lang="en-US" dirty="0"/>
            <a:t>Uses NCI data to advocate for, and assess outcomes of a wage increase</a:t>
          </a:r>
        </a:p>
      </dgm:t>
    </dgm:pt>
    <dgm:pt modelId="{022DB80E-0139-45EC-8880-102D21E073BB}" type="parTrans" cxnId="{D429F883-5AF7-48CF-B164-387FD873689E}">
      <dgm:prSet/>
      <dgm:spPr/>
      <dgm:t>
        <a:bodyPr/>
        <a:lstStyle/>
        <a:p>
          <a:endParaRPr lang="en-US"/>
        </a:p>
      </dgm:t>
    </dgm:pt>
    <dgm:pt modelId="{327416FF-D441-4C57-A88E-95904D8C56DB}" type="sibTrans" cxnId="{D429F883-5AF7-48CF-B164-387FD873689E}">
      <dgm:prSet/>
      <dgm:spPr/>
      <dgm:t>
        <a:bodyPr/>
        <a:lstStyle/>
        <a:p>
          <a:endParaRPr lang="en-US"/>
        </a:p>
      </dgm:t>
    </dgm:pt>
    <dgm:pt modelId="{67BD5C69-5D96-4D10-A8CD-EEE21DACDC0B}">
      <dgm:prSet/>
      <dgm:spPr/>
      <dgm:t>
        <a:bodyPr/>
        <a:lstStyle/>
        <a:p>
          <a:r>
            <a:rPr lang="en-US" dirty="0"/>
            <a:t>Used data as evidence to advocate for a rate increase. Then used NCI to determine whether rate increase went to wages. </a:t>
          </a:r>
        </a:p>
      </dgm:t>
    </dgm:pt>
    <dgm:pt modelId="{BBD9AF95-65E1-4810-BCBF-2F345E61F42B}" type="parTrans" cxnId="{11204EAD-CCF1-46E2-97D7-307FA22F3D4F}">
      <dgm:prSet/>
      <dgm:spPr/>
      <dgm:t>
        <a:bodyPr/>
        <a:lstStyle/>
        <a:p>
          <a:endParaRPr lang="en-US"/>
        </a:p>
      </dgm:t>
    </dgm:pt>
    <dgm:pt modelId="{05695DC8-647D-4426-8DF3-D0C64C37E741}" type="sibTrans" cxnId="{11204EAD-CCF1-46E2-97D7-307FA22F3D4F}">
      <dgm:prSet/>
      <dgm:spPr/>
      <dgm:t>
        <a:bodyPr/>
        <a:lstStyle/>
        <a:p>
          <a:endParaRPr lang="en-US"/>
        </a:p>
      </dgm:t>
    </dgm:pt>
    <dgm:pt modelId="{0C12D3BC-2966-4FEF-A8BF-82EDFEE14814}" type="pres">
      <dgm:prSet presAssocID="{26092A77-D172-4335-95EE-5A5A00EF1F32}" presName="vert0" presStyleCnt="0">
        <dgm:presLayoutVars>
          <dgm:dir/>
          <dgm:animOne val="branch"/>
          <dgm:animLvl val="lvl"/>
        </dgm:presLayoutVars>
      </dgm:prSet>
      <dgm:spPr/>
    </dgm:pt>
    <dgm:pt modelId="{75351D36-33B2-4C88-8295-AE4C2315DCDE}" type="pres">
      <dgm:prSet presAssocID="{B712C956-253C-4D0E-9D5D-A50A6BCDB0A7}" presName="thickLine" presStyleLbl="alignNode1" presStyleIdx="0" presStyleCnt="5"/>
      <dgm:spPr/>
    </dgm:pt>
    <dgm:pt modelId="{74A45089-3BA0-40FC-BD21-B416943B0876}" type="pres">
      <dgm:prSet presAssocID="{B712C956-253C-4D0E-9D5D-A50A6BCDB0A7}" presName="horz1" presStyleCnt="0"/>
      <dgm:spPr/>
    </dgm:pt>
    <dgm:pt modelId="{197C03BF-36EB-4A0C-9885-8655A3A699BD}" type="pres">
      <dgm:prSet presAssocID="{B712C956-253C-4D0E-9D5D-A50A6BCDB0A7}" presName="tx1" presStyleLbl="revTx" presStyleIdx="0" presStyleCnt="10"/>
      <dgm:spPr/>
    </dgm:pt>
    <dgm:pt modelId="{78E0F88D-FCB7-498F-B022-0C104B6A3DB9}" type="pres">
      <dgm:prSet presAssocID="{B712C956-253C-4D0E-9D5D-A50A6BCDB0A7}" presName="vert1" presStyleCnt="0"/>
      <dgm:spPr/>
    </dgm:pt>
    <dgm:pt modelId="{79C87965-CF0F-4E18-910A-C6797250521A}" type="pres">
      <dgm:prSet presAssocID="{8DA2CD2D-FEE2-4D3B-9D06-4354E7E48C52}" presName="vertSpace2a" presStyleCnt="0"/>
      <dgm:spPr/>
    </dgm:pt>
    <dgm:pt modelId="{56D9139E-64CB-4A51-8025-3DCA6EDD49E7}" type="pres">
      <dgm:prSet presAssocID="{8DA2CD2D-FEE2-4D3B-9D06-4354E7E48C52}" presName="horz2" presStyleCnt="0"/>
      <dgm:spPr/>
    </dgm:pt>
    <dgm:pt modelId="{34868340-C8E9-4F5E-8874-0A7915D074B1}" type="pres">
      <dgm:prSet presAssocID="{8DA2CD2D-FEE2-4D3B-9D06-4354E7E48C52}" presName="horzSpace2" presStyleCnt="0"/>
      <dgm:spPr/>
    </dgm:pt>
    <dgm:pt modelId="{4C504F9D-3272-4FB4-8DCC-309A77AE7EBF}" type="pres">
      <dgm:prSet presAssocID="{8DA2CD2D-FEE2-4D3B-9D06-4354E7E48C52}" presName="tx2" presStyleLbl="revTx" presStyleIdx="1" presStyleCnt="10"/>
      <dgm:spPr/>
    </dgm:pt>
    <dgm:pt modelId="{A61B7D62-DBAC-43F8-B9D0-29D5E3FC7B02}" type="pres">
      <dgm:prSet presAssocID="{8DA2CD2D-FEE2-4D3B-9D06-4354E7E48C52}" presName="vert2" presStyleCnt="0"/>
      <dgm:spPr/>
    </dgm:pt>
    <dgm:pt modelId="{153F4362-F52B-488D-A3C1-E9D0B3AF68A9}" type="pres">
      <dgm:prSet presAssocID="{8DA2CD2D-FEE2-4D3B-9D06-4354E7E48C52}" presName="thinLine2b" presStyleLbl="callout" presStyleIdx="0" presStyleCnt="5"/>
      <dgm:spPr/>
    </dgm:pt>
    <dgm:pt modelId="{44F0C93A-899A-4AC3-BE5B-1A6585B2F2CD}" type="pres">
      <dgm:prSet presAssocID="{8DA2CD2D-FEE2-4D3B-9D06-4354E7E48C52}" presName="vertSpace2b" presStyleCnt="0"/>
      <dgm:spPr/>
    </dgm:pt>
    <dgm:pt modelId="{34A06DDF-C054-436D-A6C3-F2D4D0DB18E6}" type="pres">
      <dgm:prSet presAssocID="{5EA1098E-462C-4229-A3AF-CD33B3826F41}" presName="thickLine" presStyleLbl="alignNode1" presStyleIdx="1" presStyleCnt="5"/>
      <dgm:spPr/>
    </dgm:pt>
    <dgm:pt modelId="{2A260ABE-BF09-42EF-AADB-D6A37F7B7CA0}" type="pres">
      <dgm:prSet presAssocID="{5EA1098E-462C-4229-A3AF-CD33B3826F41}" presName="horz1" presStyleCnt="0"/>
      <dgm:spPr/>
    </dgm:pt>
    <dgm:pt modelId="{F2332158-217B-41AB-B9BD-E0D2E3E47094}" type="pres">
      <dgm:prSet presAssocID="{5EA1098E-462C-4229-A3AF-CD33B3826F41}" presName="tx1" presStyleLbl="revTx" presStyleIdx="2" presStyleCnt="10"/>
      <dgm:spPr/>
    </dgm:pt>
    <dgm:pt modelId="{DBAFE996-9B3F-4757-8227-78BE40A1D10E}" type="pres">
      <dgm:prSet presAssocID="{5EA1098E-462C-4229-A3AF-CD33B3826F41}" presName="vert1" presStyleCnt="0"/>
      <dgm:spPr/>
    </dgm:pt>
    <dgm:pt modelId="{DBDA88FC-8FED-44E7-A13C-0401A9AB77D5}" type="pres">
      <dgm:prSet presAssocID="{CF49A569-8CFF-410D-BB31-A716446AA450}" presName="vertSpace2a" presStyleCnt="0"/>
      <dgm:spPr/>
    </dgm:pt>
    <dgm:pt modelId="{8A043FED-1AC2-4352-A13B-A7FE68510846}" type="pres">
      <dgm:prSet presAssocID="{CF49A569-8CFF-410D-BB31-A716446AA450}" presName="horz2" presStyleCnt="0"/>
      <dgm:spPr/>
    </dgm:pt>
    <dgm:pt modelId="{DD2911E3-66E7-49F7-B2D3-413980532279}" type="pres">
      <dgm:prSet presAssocID="{CF49A569-8CFF-410D-BB31-A716446AA450}" presName="horzSpace2" presStyleCnt="0"/>
      <dgm:spPr/>
    </dgm:pt>
    <dgm:pt modelId="{3741CA7B-DC88-4F8F-8B11-66C60409AD3A}" type="pres">
      <dgm:prSet presAssocID="{CF49A569-8CFF-410D-BB31-A716446AA450}" presName="tx2" presStyleLbl="revTx" presStyleIdx="3" presStyleCnt="10"/>
      <dgm:spPr/>
    </dgm:pt>
    <dgm:pt modelId="{2B0BCB5B-98F0-446C-BF37-7A4472280B03}" type="pres">
      <dgm:prSet presAssocID="{CF49A569-8CFF-410D-BB31-A716446AA450}" presName="vert2" presStyleCnt="0"/>
      <dgm:spPr/>
    </dgm:pt>
    <dgm:pt modelId="{B3EF63DF-9D1B-4389-82E1-2E8D0C364EB0}" type="pres">
      <dgm:prSet presAssocID="{CF49A569-8CFF-410D-BB31-A716446AA450}" presName="thinLine2b" presStyleLbl="callout" presStyleIdx="1" presStyleCnt="5"/>
      <dgm:spPr/>
    </dgm:pt>
    <dgm:pt modelId="{157BFDE5-4772-4F4E-BD76-BB2AADEBBED5}" type="pres">
      <dgm:prSet presAssocID="{CF49A569-8CFF-410D-BB31-A716446AA450}" presName="vertSpace2b" presStyleCnt="0"/>
      <dgm:spPr/>
    </dgm:pt>
    <dgm:pt modelId="{4EFE00FC-4615-45E3-AA48-269CB7033514}" type="pres">
      <dgm:prSet presAssocID="{7ACA743C-B748-4A7F-8A68-70E6DD5C143C}" presName="thickLine" presStyleLbl="alignNode1" presStyleIdx="2" presStyleCnt="5"/>
      <dgm:spPr/>
    </dgm:pt>
    <dgm:pt modelId="{65F9FCE9-B80B-4206-8A53-3C82E2BB1167}" type="pres">
      <dgm:prSet presAssocID="{7ACA743C-B748-4A7F-8A68-70E6DD5C143C}" presName="horz1" presStyleCnt="0"/>
      <dgm:spPr/>
    </dgm:pt>
    <dgm:pt modelId="{930B6647-7FCA-42EF-96F3-2379154D3626}" type="pres">
      <dgm:prSet presAssocID="{7ACA743C-B748-4A7F-8A68-70E6DD5C143C}" presName="tx1" presStyleLbl="revTx" presStyleIdx="4" presStyleCnt="10"/>
      <dgm:spPr/>
    </dgm:pt>
    <dgm:pt modelId="{F0C99127-FE41-43B4-9D77-572F6CDDCCDE}" type="pres">
      <dgm:prSet presAssocID="{7ACA743C-B748-4A7F-8A68-70E6DD5C143C}" presName="vert1" presStyleCnt="0"/>
      <dgm:spPr/>
    </dgm:pt>
    <dgm:pt modelId="{45CAF943-D630-458A-B1BB-D1F82AF45AD5}" type="pres">
      <dgm:prSet presAssocID="{02272A3C-34A0-40DF-906F-B5DD2BB005F3}" presName="vertSpace2a" presStyleCnt="0"/>
      <dgm:spPr/>
    </dgm:pt>
    <dgm:pt modelId="{DB25C4FE-0A91-42DF-A406-BFB98AB45B51}" type="pres">
      <dgm:prSet presAssocID="{02272A3C-34A0-40DF-906F-B5DD2BB005F3}" presName="horz2" presStyleCnt="0"/>
      <dgm:spPr/>
    </dgm:pt>
    <dgm:pt modelId="{8AE95ECE-5D0F-4493-A98B-D76BEB981B25}" type="pres">
      <dgm:prSet presAssocID="{02272A3C-34A0-40DF-906F-B5DD2BB005F3}" presName="horzSpace2" presStyleCnt="0"/>
      <dgm:spPr/>
    </dgm:pt>
    <dgm:pt modelId="{983DDCBC-3F80-4B1B-8064-14CD5C952BE8}" type="pres">
      <dgm:prSet presAssocID="{02272A3C-34A0-40DF-906F-B5DD2BB005F3}" presName="tx2" presStyleLbl="revTx" presStyleIdx="5" presStyleCnt="10"/>
      <dgm:spPr/>
    </dgm:pt>
    <dgm:pt modelId="{CF7FDFD7-C6E8-4378-8AC6-1B80613890E5}" type="pres">
      <dgm:prSet presAssocID="{02272A3C-34A0-40DF-906F-B5DD2BB005F3}" presName="vert2" presStyleCnt="0"/>
      <dgm:spPr/>
    </dgm:pt>
    <dgm:pt modelId="{CF9F0D71-474F-4F53-AB36-894B281EC047}" type="pres">
      <dgm:prSet presAssocID="{02272A3C-34A0-40DF-906F-B5DD2BB005F3}" presName="thinLine2b" presStyleLbl="callout" presStyleIdx="2" presStyleCnt="5"/>
      <dgm:spPr/>
    </dgm:pt>
    <dgm:pt modelId="{0DBC8DB7-A713-43A5-9324-471BD635D943}" type="pres">
      <dgm:prSet presAssocID="{02272A3C-34A0-40DF-906F-B5DD2BB005F3}" presName="vertSpace2b" presStyleCnt="0"/>
      <dgm:spPr/>
    </dgm:pt>
    <dgm:pt modelId="{E0D3EE2B-1B76-4178-908B-4D098A3532A4}" type="pres">
      <dgm:prSet presAssocID="{D47F1B84-4D8B-4E30-875D-46BF3E81F047}" presName="thickLine" presStyleLbl="alignNode1" presStyleIdx="3" presStyleCnt="5"/>
      <dgm:spPr/>
    </dgm:pt>
    <dgm:pt modelId="{80F769CE-87DB-446F-AACE-64AC2B4D32ED}" type="pres">
      <dgm:prSet presAssocID="{D47F1B84-4D8B-4E30-875D-46BF3E81F047}" presName="horz1" presStyleCnt="0"/>
      <dgm:spPr/>
    </dgm:pt>
    <dgm:pt modelId="{518DE91A-F769-4C12-A589-911CCCDB6023}" type="pres">
      <dgm:prSet presAssocID="{D47F1B84-4D8B-4E30-875D-46BF3E81F047}" presName="tx1" presStyleLbl="revTx" presStyleIdx="6" presStyleCnt="10"/>
      <dgm:spPr/>
    </dgm:pt>
    <dgm:pt modelId="{D2E189DB-C173-44EC-B74E-75931221D1C1}" type="pres">
      <dgm:prSet presAssocID="{D47F1B84-4D8B-4E30-875D-46BF3E81F047}" presName="vert1" presStyleCnt="0"/>
      <dgm:spPr/>
    </dgm:pt>
    <dgm:pt modelId="{9A78081F-4C35-420D-82B4-F2C7943A52EE}" type="pres">
      <dgm:prSet presAssocID="{CB5F468D-5448-4CCF-A70D-C487A31A5F50}" presName="vertSpace2a" presStyleCnt="0"/>
      <dgm:spPr/>
    </dgm:pt>
    <dgm:pt modelId="{1D4B823F-C0D4-40F0-8162-74FBFF4251C3}" type="pres">
      <dgm:prSet presAssocID="{CB5F468D-5448-4CCF-A70D-C487A31A5F50}" presName="horz2" presStyleCnt="0"/>
      <dgm:spPr/>
    </dgm:pt>
    <dgm:pt modelId="{83E30324-76D9-4D1B-9C13-D713F5205525}" type="pres">
      <dgm:prSet presAssocID="{CB5F468D-5448-4CCF-A70D-C487A31A5F50}" presName="horzSpace2" presStyleCnt="0"/>
      <dgm:spPr/>
    </dgm:pt>
    <dgm:pt modelId="{B602FAD6-F20C-43F7-8D25-8876DD784875}" type="pres">
      <dgm:prSet presAssocID="{CB5F468D-5448-4CCF-A70D-C487A31A5F50}" presName="tx2" presStyleLbl="revTx" presStyleIdx="7" presStyleCnt="10"/>
      <dgm:spPr/>
    </dgm:pt>
    <dgm:pt modelId="{D0076CE3-E3BC-49DD-A559-54D71196DA19}" type="pres">
      <dgm:prSet presAssocID="{CB5F468D-5448-4CCF-A70D-C487A31A5F50}" presName="vert2" presStyleCnt="0"/>
      <dgm:spPr/>
    </dgm:pt>
    <dgm:pt modelId="{38BCA880-697D-4647-B9F5-01DDD85DD85F}" type="pres">
      <dgm:prSet presAssocID="{CB5F468D-5448-4CCF-A70D-C487A31A5F50}" presName="thinLine2b" presStyleLbl="callout" presStyleIdx="3" presStyleCnt="5"/>
      <dgm:spPr/>
    </dgm:pt>
    <dgm:pt modelId="{4F4F4DA9-210B-490F-B83B-EDD837C38BC4}" type="pres">
      <dgm:prSet presAssocID="{CB5F468D-5448-4CCF-A70D-C487A31A5F50}" presName="vertSpace2b" presStyleCnt="0"/>
      <dgm:spPr/>
    </dgm:pt>
    <dgm:pt modelId="{A4D5080A-1B3E-44DB-92B8-3B2573BE33AB}" type="pres">
      <dgm:prSet presAssocID="{17CCDC98-0894-4C7F-8B3E-3CED94DD0A3F}" presName="thickLine" presStyleLbl="alignNode1" presStyleIdx="4" presStyleCnt="5"/>
      <dgm:spPr/>
    </dgm:pt>
    <dgm:pt modelId="{D99FFFB9-E2B6-4BEE-94FD-BA89DAE10913}" type="pres">
      <dgm:prSet presAssocID="{17CCDC98-0894-4C7F-8B3E-3CED94DD0A3F}" presName="horz1" presStyleCnt="0"/>
      <dgm:spPr/>
    </dgm:pt>
    <dgm:pt modelId="{0D1A88EC-D12B-45C4-B6BB-13AE21DEF3CA}" type="pres">
      <dgm:prSet presAssocID="{17CCDC98-0894-4C7F-8B3E-3CED94DD0A3F}" presName="tx1" presStyleLbl="revTx" presStyleIdx="8" presStyleCnt="10"/>
      <dgm:spPr/>
    </dgm:pt>
    <dgm:pt modelId="{D639AC12-78CE-4F9A-B033-8F30634D25D9}" type="pres">
      <dgm:prSet presAssocID="{17CCDC98-0894-4C7F-8B3E-3CED94DD0A3F}" presName="vert1" presStyleCnt="0"/>
      <dgm:spPr/>
    </dgm:pt>
    <dgm:pt modelId="{4438F66D-D8C9-4CD9-9BE7-266ECBB084AE}" type="pres">
      <dgm:prSet presAssocID="{67BD5C69-5D96-4D10-A8CD-EEE21DACDC0B}" presName="vertSpace2a" presStyleCnt="0"/>
      <dgm:spPr/>
    </dgm:pt>
    <dgm:pt modelId="{9D8B4A10-E7AF-4E6B-9E99-C28106DB12BF}" type="pres">
      <dgm:prSet presAssocID="{67BD5C69-5D96-4D10-A8CD-EEE21DACDC0B}" presName="horz2" presStyleCnt="0"/>
      <dgm:spPr/>
    </dgm:pt>
    <dgm:pt modelId="{8C23418E-F24F-41A8-AF91-19FB880DC448}" type="pres">
      <dgm:prSet presAssocID="{67BD5C69-5D96-4D10-A8CD-EEE21DACDC0B}" presName="horzSpace2" presStyleCnt="0"/>
      <dgm:spPr/>
    </dgm:pt>
    <dgm:pt modelId="{635F0352-75BD-4D4B-B56C-2634FCBB0FFC}" type="pres">
      <dgm:prSet presAssocID="{67BD5C69-5D96-4D10-A8CD-EEE21DACDC0B}" presName="tx2" presStyleLbl="revTx" presStyleIdx="9" presStyleCnt="10"/>
      <dgm:spPr/>
    </dgm:pt>
    <dgm:pt modelId="{F5C80FBE-0AAE-47A7-BC12-E0BB5E6F4213}" type="pres">
      <dgm:prSet presAssocID="{67BD5C69-5D96-4D10-A8CD-EEE21DACDC0B}" presName="vert2" presStyleCnt="0"/>
      <dgm:spPr/>
    </dgm:pt>
    <dgm:pt modelId="{323250A1-8CF4-41EE-8402-B3499BD6AA6B}" type="pres">
      <dgm:prSet presAssocID="{67BD5C69-5D96-4D10-A8CD-EEE21DACDC0B}" presName="thinLine2b" presStyleLbl="callout" presStyleIdx="4" presStyleCnt="5"/>
      <dgm:spPr/>
    </dgm:pt>
    <dgm:pt modelId="{C49A9F06-559D-4018-8792-CE65D614B934}" type="pres">
      <dgm:prSet presAssocID="{67BD5C69-5D96-4D10-A8CD-EEE21DACDC0B}" presName="vertSpace2b" presStyleCnt="0"/>
      <dgm:spPr/>
    </dgm:pt>
  </dgm:ptLst>
  <dgm:cxnLst>
    <dgm:cxn modelId="{7E7C2D31-0E50-47CE-96A2-1BC86CF597A8}" type="presOf" srcId="{67BD5C69-5D96-4D10-A8CD-EEE21DACDC0B}" destId="{635F0352-75BD-4D4B-B56C-2634FCBB0FFC}" srcOrd="0" destOrd="0" presId="urn:microsoft.com/office/officeart/2008/layout/LinedList"/>
    <dgm:cxn modelId="{CBF4D337-1ED4-49BF-B610-49E730CF3A0A}" srcId="{26092A77-D172-4335-95EE-5A5A00EF1F32}" destId="{B712C956-253C-4D0E-9D5D-A50A6BCDB0A7}" srcOrd="0" destOrd="0" parTransId="{461E2DED-EEA3-4B80-94A1-ABE3B9166CBC}" sibTransId="{697A6E61-99EA-4DFF-BB02-13CD4719F3CD}"/>
    <dgm:cxn modelId="{28ED195F-5BF0-4E13-B24A-33DCD3ABA537}" type="presOf" srcId="{5EA1098E-462C-4229-A3AF-CD33B3826F41}" destId="{F2332158-217B-41AB-B9BD-E0D2E3E47094}" srcOrd="0" destOrd="0" presId="urn:microsoft.com/office/officeart/2008/layout/LinedList"/>
    <dgm:cxn modelId="{BC968A41-05B1-4754-A1DE-79B4C709709A}" type="presOf" srcId="{02272A3C-34A0-40DF-906F-B5DD2BB005F3}" destId="{983DDCBC-3F80-4B1B-8064-14CD5C952BE8}" srcOrd="0" destOrd="0" presId="urn:microsoft.com/office/officeart/2008/layout/LinedList"/>
    <dgm:cxn modelId="{086C9C73-8C30-43F6-B19E-B030382402F5}" srcId="{26092A77-D172-4335-95EE-5A5A00EF1F32}" destId="{D47F1B84-4D8B-4E30-875D-46BF3E81F047}" srcOrd="3" destOrd="0" parTransId="{BC5602C4-3CB0-40E7-AB8B-9221038CEE7C}" sibTransId="{DEDE93D4-B123-4AA1-8A1E-D89A79A2027F}"/>
    <dgm:cxn modelId="{EC6EA254-A330-4B73-A78A-3CD0A25CFFFC}" type="presOf" srcId="{CF49A569-8CFF-410D-BB31-A716446AA450}" destId="{3741CA7B-DC88-4F8F-8B11-66C60409AD3A}" srcOrd="0" destOrd="0" presId="urn:microsoft.com/office/officeart/2008/layout/LinedList"/>
    <dgm:cxn modelId="{DB90BE55-44A4-494E-AE6B-5ABB92D09BD6}" type="presOf" srcId="{B712C956-253C-4D0E-9D5D-A50A6BCDB0A7}" destId="{197C03BF-36EB-4A0C-9885-8655A3A699BD}" srcOrd="0" destOrd="0" presId="urn:microsoft.com/office/officeart/2008/layout/LinedList"/>
    <dgm:cxn modelId="{1EC1D982-D131-4646-BE6C-9EBC1EA984A7}" srcId="{26092A77-D172-4335-95EE-5A5A00EF1F32}" destId="{7ACA743C-B748-4A7F-8A68-70E6DD5C143C}" srcOrd="2" destOrd="0" parTransId="{75D53341-4584-471B-9D34-DE396F538F23}" sibTransId="{9A83896E-90A8-44FA-9C02-FBFE9144EACA}"/>
    <dgm:cxn modelId="{D429F883-5AF7-48CF-B164-387FD873689E}" srcId="{D47F1B84-4D8B-4E30-875D-46BF3E81F047}" destId="{CB5F468D-5448-4CCF-A70D-C487A31A5F50}" srcOrd="0" destOrd="0" parTransId="{022DB80E-0139-45EC-8880-102D21E073BB}" sibTransId="{327416FF-D441-4C57-A88E-95904D8C56DB}"/>
    <dgm:cxn modelId="{EC53928F-9230-49E1-BCFA-96BA6A470F96}" type="presOf" srcId="{8DA2CD2D-FEE2-4D3B-9D06-4354E7E48C52}" destId="{4C504F9D-3272-4FB4-8DCC-309A77AE7EBF}" srcOrd="0" destOrd="0" presId="urn:microsoft.com/office/officeart/2008/layout/LinedList"/>
    <dgm:cxn modelId="{556C5A9C-4C49-4CE2-8248-815C9FDE270B}" srcId="{26092A77-D172-4335-95EE-5A5A00EF1F32}" destId="{17CCDC98-0894-4C7F-8B3E-3CED94DD0A3F}" srcOrd="4" destOrd="0" parTransId="{3D880AFD-A816-4CDE-A0D3-5CCD9387E3FC}" sibTransId="{45FA5120-D4A5-405A-8FAE-BE17CCBD366E}"/>
    <dgm:cxn modelId="{11204EAD-CCF1-46E2-97D7-307FA22F3D4F}" srcId="{17CCDC98-0894-4C7F-8B3E-3CED94DD0A3F}" destId="{67BD5C69-5D96-4D10-A8CD-EEE21DACDC0B}" srcOrd="0" destOrd="0" parTransId="{BBD9AF95-65E1-4810-BCBF-2F345E61F42B}" sibTransId="{05695DC8-647D-4426-8DF3-D0C64C37E741}"/>
    <dgm:cxn modelId="{95F28AB3-D3E9-4E00-A1A2-876D833BA7C0}" srcId="{26092A77-D172-4335-95EE-5A5A00EF1F32}" destId="{5EA1098E-462C-4229-A3AF-CD33B3826F41}" srcOrd="1" destOrd="0" parTransId="{3759521C-5151-4BC8-AF55-5522B50DA809}" sibTransId="{3CE03E29-E8AB-4032-A46E-F7F85076AC76}"/>
    <dgm:cxn modelId="{FB8BC2C4-782E-4BF7-9C2F-0247C8587E21}" srcId="{7ACA743C-B748-4A7F-8A68-70E6DD5C143C}" destId="{02272A3C-34A0-40DF-906F-B5DD2BB005F3}" srcOrd="0" destOrd="0" parTransId="{A6808C4B-B151-4BDD-99C1-ABDA36410D3E}" sibTransId="{26CBDE0E-5C54-4130-9D33-202136903507}"/>
    <dgm:cxn modelId="{5C0D2BC8-903C-450C-B42A-4AA204BF1C43}" type="presOf" srcId="{CB5F468D-5448-4CCF-A70D-C487A31A5F50}" destId="{B602FAD6-F20C-43F7-8D25-8876DD784875}" srcOrd="0" destOrd="0" presId="urn:microsoft.com/office/officeart/2008/layout/LinedList"/>
    <dgm:cxn modelId="{3B4372CE-90F3-4078-AB5D-505DC95E2FD9}" srcId="{B712C956-253C-4D0E-9D5D-A50A6BCDB0A7}" destId="{8DA2CD2D-FEE2-4D3B-9D06-4354E7E48C52}" srcOrd="0" destOrd="0" parTransId="{311581CD-89DF-428F-8D5E-2759AB2E2FB6}" sibTransId="{C8377BE3-08F6-420F-A862-4154483D8225}"/>
    <dgm:cxn modelId="{7B48F9D3-25CF-44C3-B09F-9FEAD8CC09B5}" type="presOf" srcId="{D47F1B84-4D8B-4E30-875D-46BF3E81F047}" destId="{518DE91A-F769-4C12-A589-911CCCDB6023}" srcOrd="0" destOrd="0" presId="urn:microsoft.com/office/officeart/2008/layout/LinedList"/>
    <dgm:cxn modelId="{54D2DDD7-67E3-46EB-928C-205714622242}" type="presOf" srcId="{17CCDC98-0894-4C7F-8B3E-3CED94DD0A3F}" destId="{0D1A88EC-D12B-45C4-B6BB-13AE21DEF3CA}" srcOrd="0" destOrd="0" presId="urn:microsoft.com/office/officeart/2008/layout/LinedList"/>
    <dgm:cxn modelId="{7F535BE0-CF61-4694-A820-74F2A6A07B4F}" srcId="{5EA1098E-462C-4229-A3AF-CD33B3826F41}" destId="{CF49A569-8CFF-410D-BB31-A716446AA450}" srcOrd="0" destOrd="0" parTransId="{A85DAA1D-7245-448A-BB33-852B1568A4E1}" sibTransId="{0B465A79-7877-493E-B1F5-E78DE945ECD7}"/>
    <dgm:cxn modelId="{7B1453EC-1F06-4087-8211-1CF046C34EA1}" type="presOf" srcId="{7ACA743C-B748-4A7F-8A68-70E6DD5C143C}" destId="{930B6647-7FCA-42EF-96F3-2379154D3626}" srcOrd="0" destOrd="0" presId="urn:microsoft.com/office/officeart/2008/layout/LinedList"/>
    <dgm:cxn modelId="{A38DB0F2-F16C-4737-9808-8F9C05060028}" type="presOf" srcId="{26092A77-D172-4335-95EE-5A5A00EF1F32}" destId="{0C12D3BC-2966-4FEF-A8BF-82EDFEE14814}" srcOrd="0" destOrd="0" presId="urn:microsoft.com/office/officeart/2008/layout/LinedList"/>
    <dgm:cxn modelId="{BA684B2E-0432-4BDE-AC0C-C0445BC33CAF}" type="presParOf" srcId="{0C12D3BC-2966-4FEF-A8BF-82EDFEE14814}" destId="{75351D36-33B2-4C88-8295-AE4C2315DCDE}" srcOrd="0" destOrd="0" presId="urn:microsoft.com/office/officeart/2008/layout/LinedList"/>
    <dgm:cxn modelId="{740AEEA9-1F6A-4A6D-9FF8-D5D6895B0FF7}" type="presParOf" srcId="{0C12D3BC-2966-4FEF-A8BF-82EDFEE14814}" destId="{74A45089-3BA0-40FC-BD21-B416943B0876}" srcOrd="1" destOrd="0" presId="urn:microsoft.com/office/officeart/2008/layout/LinedList"/>
    <dgm:cxn modelId="{BB86D7F3-03FA-47E9-91E0-FA972CBF065F}" type="presParOf" srcId="{74A45089-3BA0-40FC-BD21-B416943B0876}" destId="{197C03BF-36EB-4A0C-9885-8655A3A699BD}" srcOrd="0" destOrd="0" presId="urn:microsoft.com/office/officeart/2008/layout/LinedList"/>
    <dgm:cxn modelId="{8E4138A4-412B-4E65-A46D-6C7773179020}" type="presParOf" srcId="{74A45089-3BA0-40FC-BD21-B416943B0876}" destId="{78E0F88D-FCB7-498F-B022-0C104B6A3DB9}" srcOrd="1" destOrd="0" presId="urn:microsoft.com/office/officeart/2008/layout/LinedList"/>
    <dgm:cxn modelId="{19B4C231-2D0E-4CFF-AC75-5ACF4115679E}" type="presParOf" srcId="{78E0F88D-FCB7-498F-B022-0C104B6A3DB9}" destId="{79C87965-CF0F-4E18-910A-C6797250521A}" srcOrd="0" destOrd="0" presId="urn:microsoft.com/office/officeart/2008/layout/LinedList"/>
    <dgm:cxn modelId="{6EF75DC6-B76F-4696-959A-CEA35B88E857}" type="presParOf" srcId="{78E0F88D-FCB7-498F-B022-0C104B6A3DB9}" destId="{56D9139E-64CB-4A51-8025-3DCA6EDD49E7}" srcOrd="1" destOrd="0" presId="urn:microsoft.com/office/officeart/2008/layout/LinedList"/>
    <dgm:cxn modelId="{8DCA7D8A-FB78-4855-A76C-1D91424CCCE8}" type="presParOf" srcId="{56D9139E-64CB-4A51-8025-3DCA6EDD49E7}" destId="{34868340-C8E9-4F5E-8874-0A7915D074B1}" srcOrd="0" destOrd="0" presId="urn:microsoft.com/office/officeart/2008/layout/LinedList"/>
    <dgm:cxn modelId="{25D660C7-163A-48BB-AA43-C7874794BB80}" type="presParOf" srcId="{56D9139E-64CB-4A51-8025-3DCA6EDD49E7}" destId="{4C504F9D-3272-4FB4-8DCC-309A77AE7EBF}" srcOrd="1" destOrd="0" presId="urn:microsoft.com/office/officeart/2008/layout/LinedList"/>
    <dgm:cxn modelId="{43798DA2-0C8C-4F13-8C05-726C0918701A}" type="presParOf" srcId="{56D9139E-64CB-4A51-8025-3DCA6EDD49E7}" destId="{A61B7D62-DBAC-43F8-B9D0-29D5E3FC7B02}" srcOrd="2" destOrd="0" presId="urn:microsoft.com/office/officeart/2008/layout/LinedList"/>
    <dgm:cxn modelId="{A77B8322-1BC9-4505-8012-AFC57AD79475}" type="presParOf" srcId="{78E0F88D-FCB7-498F-B022-0C104B6A3DB9}" destId="{153F4362-F52B-488D-A3C1-E9D0B3AF68A9}" srcOrd="2" destOrd="0" presId="urn:microsoft.com/office/officeart/2008/layout/LinedList"/>
    <dgm:cxn modelId="{8F31ED8C-A11C-410A-BFBC-D5361CB1D155}" type="presParOf" srcId="{78E0F88D-FCB7-498F-B022-0C104B6A3DB9}" destId="{44F0C93A-899A-4AC3-BE5B-1A6585B2F2CD}" srcOrd="3" destOrd="0" presId="urn:microsoft.com/office/officeart/2008/layout/LinedList"/>
    <dgm:cxn modelId="{492CCFD1-6374-49F4-A159-A010F79B6A09}" type="presParOf" srcId="{0C12D3BC-2966-4FEF-A8BF-82EDFEE14814}" destId="{34A06DDF-C054-436D-A6C3-F2D4D0DB18E6}" srcOrd="2" destOrd="0" presId="urn:microsoft.com/office/officeart/2008/layout/LinedList"/>
    <dgm:cxn modelId="{8ADA51E5-D517-4755-85ED-D04317266F38}" type="presParOf" srcId="{0C12D3BC-2966-4FEF-A8BF-82EDFEE14814}" destId="{2A260ABE-BF09-42EF-AADB-D6A37F7B7CA0}" srcOrd="3" destOrd="0" presId="urn:microsoft.com/office/officeart/2008/layout/LinedList"/>
    <dgm:cxn modelId="{C7EA9C1D-F536-48ED-BA3C-3ED1055B2C61}" type="presParOf" srcId="{2A260ABE-BF09-42EF-AADB-D6A37F7B7CA0}" destId="{F2332158-217B-41AB-B9BD-E0D2E3E47094}" srcOrd="0" destOrd="0" presId="urn:microsoft.com/office/officeart/2008/layout/LinedList"/>
    <dgm:cxn modelId="{880D8251-51E9-4F50-9504-811588445BDD}" type="presParOf" srcId="{2A260ABE-BF09-42EF-AADB-D6A37F7B7CA0}" destId="{DBAFE996-9B3F-4757-8227-78BE40A1D10E}" srcOrd="1" destOrd="0" presId="urn:microsoft.com/office/officeart/2008/layout/LinedList"/>
    <dgm:cxn modelId="{A5241866-02A9-46AA-B235-B3D26C511078}" type="presParOf" srcId="{DBAFE996-9B3F-4757-8227-78BE40A1D10E}" destId="{DBDA88FC-8FED-44E7-A13C-0401A9AB77D5}" srcOrd="0" destOrd="0" presId="urn:microsoft.com/office/officeart/2008/layout/LinedList"/>
    <dgm:cxn modelId="{7C519DB0-50B9-4F48-BD72-F66913ABDE8D}" type="presParOf" srcId="{DBAFE996-9B3F-4757-8227-78BE40A1D10E}" destId="{8A043FED-1AC2-4352-A13B-A7FE68510846}" srcOrd="1" destOrd="0" presId="urn:microsoft.com/office/officeart/2008/layout/LinedList"/>
    <dgm:cxn modelId="{9D98842F-6A35-4A03-82E0-8F1093B93390}" type="presParOf" srcId="{8A043FED-1AC2-4352-A13B-A7FE68510846}" destId="{DD2911E3-66E7-49F7-B2D3-413980532279}" srcOrd="0" destOrd="0" presId="urn:microsoft.com/office/officeart/2008/layout/LinedList"/>
    <dgm:cxn modelId="{9534521C-C257-4A0F-92BE-CB741DA5F24C}" type="presParOf" srcId="{8A043FED-1AC2-4352-A13B-A7FE68510846}" destId="{3741CA7B-DC88-4F8F-8B11-66C60409AD3A}" srcOrd="1" destOrd="0" presId="urn:microsoft.com/office/officeart/2008/layout/LinedList"/>
    <dgm:cxn modelId="{41CCAF8D-9F99-451B-A8B3-5C365D60AAAE}" type="presParOf" srcId="{8A043FED-1AC2-4352-A13B-A7FE68510846}" destId="{2B0BCB5B-98F0-446C-BF37-7A4472280B03}" srcOrd="2" destOrd="0" presId="urn:microsoft.com/office/officeart/2008/layout/LinedList"/>
    <dgm:cxn modelId="{ECBAC880-D267-4DAC-AB2C-85EF28C9984F}" type="presParOf" srcId="{DBAFE996-9B3F-4757-8227-78BE40A1D10E}" destId="{B3EF63DF-9D1B-4389-82E1-2E8D0C364EB0}" srcOrd="2" destOrd="0" presId="urn:microsoft.com/office/officeart/2008/layout/LinedList"/>
    <dgm:cxn modelId="{7A410F34-11D3-4BD6-AA7F-AF973BDF665D}" type="presParOf" srcId="{DBAFE996-9B3F-4757-8227-78BE40A1D10E}" destId="{157BFDE5-4772-4F4E-BD76-BB2AADEBBED5}" srcOrd="3" destOrd="0" presId="urn:microsoft.com/office/officeart/2008/layout/LinedList"/>
    <dgm:cxn modelId="{1557A564-4A66-460B-8612-A1787F405018}" type="presParOf" srcId="{0C12D3BC-2966-4FEF-A8BF-82EDFEE14814}" destId="{4EFE00FC-4615-45E3-AA48-269CB7033514}" srcOrd="4" destOrd="0" presId="urn:microsoft.com/office/officeart/2008/layout/LinedList"/>
    <dgm:cxn modelId="{1ABA76BC-7769-4EFA-B3ED-4757CFE7CC5B}" type="presParOf" srcId="{0C12D3BC-2966-4FEF-A8BF-82EDFEE14814}" destId="{65F9FCE9-B80B-4206-8A53-3C82E2BB1167}" srcOrd="5" destOrd="0" presId="urn:microsoft.com/office/officeart/2008/layout/LinedList"/>
    <dgm:cxn modelId="{5C7BCA70-C496-48B8-AB6E-FC330DC3EC52}" type="presParOf" srcId="{65F9FCE9-B80B-4206-8A53-3C82E2BB1167}" destId="{930B6647-7FCA-42EF-96F3-2379154D3626}" srcOrd="0" destOrd="0" presId="urn:microsoft.com/office/officeart/2008/layout/LinedList"/>
    <dgm:cxn modelId="{7DF0F85F-6BA0-43BD-91EC-7D76B95C29D7}" type="presParOf" srcId="{65F9FCE9-B80B-4206-8A53-3C82E2BB1167}" destId="{F0C99127-FE41-43B4-9D77-572F6CDDCCDE}" srcOrd="1" destOrd="0" presId="urn:microsoft.com/office/officeart/2008/layout/LinedList"/>
    <dgm:cxn modelId="{000CB22D-A6D6-43FB-AF5F-7773EF0184DB}" type="presParOf" srcId="{F0C99127-FE41-43B4-9D77-572F6CDDCCDE}" destId="{45CAF943-D630-458A-B1BB-D1F82AF45AD5}" srcOrd="0" destOrd="0" presId="urn:microsoft.com/office/officeart/2008/layout/LinedList"/>
    <dgm:cxn modelId="{153E43EA-110C-4D07-9DDC-DBB6F32759E7}" type="presParOf" srcId="{F0C99127-FE41-43B4-9D77-572F6CDDCCDE}" destId="{DB25C4FE-0A91-42DF-A406-BFB98AB45B51}" srcOrd="1" destOrd="0" presId="urn:microsoft.com/office/officeart/2008/layout/LinedList"/>
    <dgm:cxn modelId="{3E754015-85F0-4D92-8288-62D0F3BBA1C3}" type="presParOf" srcId="{DB25C4FE-0A91-42DF-A406-BFB98AB45B51}" destId="{8AE95ECE-5D0F-4493-A98B-D76BEB981B25}" srcOrd="0" destOrd="0" presId="urn:microsoft.com/office/officeart/2008/layout/LinedList"/>
    <dgm:cxn modelId="{01B245C4-9147-40A2-8D95-95EF72EEA399}" type="presParOf" srcId="{DB25C4FE-0A91-42DF-A406-BFB98AB45B51}" destId="{983DDCBC-3F80-4B1B-8064-14CD5C952BE8}" srcOrd="1" destOrd="0" presId="urn:microsoft.com/office/officeart/2008/layout/LinedList"/>
    <dgm:cxn modelId="{14CD4C4F-4C41-477A-B065-5DBA8B40C6FB}" type="presParOf" srcId="{DB25C4FE-0A91-42DF-A406-BFB98AB45B51}" destId="{CF7FDFD7-C6E8-4378-8AC6-1B80613890E5}" srcOrd="2" destOrd="0" presId="urn:microsoft.com/office/officeart/2008/layout/LinedList"/>
    <dgm:cxn modelId="{450ADDD9-6C29-4BD0-9E0E-8407A84AB7B0}" type="presParOf" srcId="{F0C99127-FE41-43B4-9D77-572F6CDDCCDE}" destId="{CF9F0D71-474F-4F53-AB36-894B281EC047}" srcOrd="2" destOrd="0" presId="urn:microsoft.com/office/officeart/2008/layout/LinedList"/>
    <dgm:cxn modelId="{0BC964A6-1FB7-41DF-8CBD-771941A507CD}" type="presParOf" srcId="{F0C99127-FE41-43B4-9D77-572F6CDDCCDE}" destId="{0DBC8DB7-A713-43A5-9324-471BD635D943}" srcOrd="3" destOrd="0" presId="urn:microsoft.com/office/officeart/2008/layout/LinedList"/>
    <dgm:cxn modelId="{CE11E095-719F-4E87-8527-E9FD79DFA1F6}" type="presParOf" srcId="{0C12D3BC-2966-4FEF-A8BF-82EDFEE14814}" destId="{E0D3EE2B-1B76-4178-908B-4D098A3532A4}" srcOrd="6" destOrd="0" presId="urn:microsoft.com/office/officeart/2008/layout/LinedList"/>
    <dgm:cxn modelId="{D732A041-C567-4BC4-A62F-3554860E094B}" type="presParOf" srcId="{0C12D3BC-2966-4FEF-A8BF-82EDFEE14814}" destId="{80F769CE-87DB-446F-AACE-64AC2B4D32ED}" srcOrd="7" destOrd="0" presId="urn:microsoft.com/office/officeart/2008/layout/LinedList"/>
    <dgm:cxn modelId="{5027B132-EC07-4B2E-A39B-80C6679C1E84}" type="presParOf" srcId="{80F769CE-87DB-446F-AACE-64AC2B4D32ED}" destId="{518DE91A-F769-4C12-A589-911CCCDB6023}" srcOrd="0" destOrd="0" presId="urn:microsoft.com/office/officeart/2008/layout/LinedList"/>
    <dgm:cxn modelId="{66845B65-BE8E-4485-B47F-979D4F48E8ED}" type="presParOf" srcId="{80F769CE-87DB-446F-AACE-64AC2B4D32ED}" destId="{D2E189DB-C173-44EC-B74E-75931221D1C1}" srcOrd="1" destOrd="0" presId="urn:microsoft.com/office/officeart/2008/layout/LinedList"/>
    <dgm:cxn modelId="{B12EADB8-51C5-47ED-8A81-DDD63EBAB90F}" type="presParOf" srcId="{D2E189DB-C173-44EC-B74E-75931221D1C1}" destId="{9A78081F-4C35-420D-82B4-F2C7943A52EE}" srcOrd="0" destOrd="0" presId="urn:microsoft.com/office/officeart/2008/layout/LinedList"/>
    <dgm:cxn modelId="{ADBF97DE-23C3-441A-B6B4-3AA34FE65472}" type="presParOf" srcId="{D2E189DB-C173-44EC-B74E-75931221D1C1}" destId="{1D4B823F-C0D4-40F0-8162-74FBFF4251C3}" srcOrd="1" destOrd="0" presId="urn:microsoft.com/office/officeart/2008/layout/LinedList"/>
    <dgm:cxn modelId="{8DBD77D3-A330-4148-A256-9D80082C99FD}" type="presParOf" srcId="{1D4B823F-C0D4-40F0-8162-74FBFF4251C3}" destId="{83E30324-76D9-4D1B-9C13-D713F5205525}" srcOrd="0" destOrd="0" presId="urn:microsoft.com/office/officeart/2008/layout/LinedList"/>
    <dgm:cxn modelId="{94E33459-67E6-4D74-9663-35E91A95068A}" type="presParOf" srcId="{1D4B823F-C0D4-40F0-8162-74FBFF4251C3}" destId="{B602FAD6-F20C-43F7-8D25-8876DD784875}" srcOrd="1" destOrd="0" presId="urn:microsoft.com/office/officeart/2008/layout/LinedList"/>
    <dgm:cxn modelId="{58FA6CFC-FA4E-4C35-8129-D7047C3720F3}" type="presParOf" srcId="{1D4B823F-C0D4-40F0-8162-74FBFF4251C3}" destId="{D0076CE3-E3BC-49DD-A559-54D71196DA19}" srcOrd="2" destOrd="0" presId="urn:microsoft.com/office/officeart/2008/layout/LinedList"/>
    <dgm:cxn modelId="{DE27DC80-EBAE-48E8-8AC1-53565E613928}" type="presParOf" srcId="{D2E189DB-C173-44EC-B74E-75931221D1C1}" destId="{38BCA880-697D-4647-B9F5-01DDD85DD85F}" srcOrd="2" destOrd="0" presId="urn:microsoft.com/office/officeart/2008/layout/LinedList"/>
    <dgm:cxn modelId="{13FFDF1F-CFCE-41D9-B413-31716A2C7485}" type="presParOf" srcId="{D2E189DB-C173-44EC-B74E-75931221D1C1}" destId="{4F4F4DA9-210B-490F-B83B-EDD837C38BC4}" srcOrd="3" destOrd="0" presId="urn:microsoft.com/office/officeart/2008/layout/LinedList"/>
    <dgm:cxn modelId="{593130D6-9E21-449A-B3F1-DE123F43E208}" type="presParOf" srcId="{0C12D3BC-2966-4FEF-A8BF-82EDFEE14814}" destId="{A4D5080A-1B3E-44DB-92B8-3B2573BE33AB}" srcOrd="8" destOrd="0" presId="urn:microsoft.com/office/officeart/2008/layout/LinedList"/>
    <dgm:cxn modelId="{FEF56B33-76F4-4F26-8891-C78167EFF521}" type="presParOf" srcId="{0C12D3BC-2966-4FEF-A8BF-82EDFEE14814}" destId="{D99FFFB9-E2B6-4BEE-94FD-BA89DAE10913}" srcOrd="9" destOrd="0" presId="urn:microsoft.com/office/officeart/2008/layout/LinedList"/>
    <dgm:cxn modelId="{C103E688-1188-4125-8E3F-5822CF79B38C}" type="presParOf" srcId="{D99FFFB9-E2B6-4BEE-94FD-BA89DAE10913}" destId="{0D1A88EC-D12B-45C4-B6BB-13AE21DEF3CA}" srcOrd="0" destOrd="0" presId="urn:microsoft.com/office/officeart/2008/layout/LinedList"/>
    <dgm:cxn modelId="{EB2CF9D5-7994-4450-81E1-E477890CE16B}" type="presParOf" srcId="{D99FFFB9-E2B6-4BEE-94FD-BA89DAE10913}" destId="{D639AC12-78CE-4F9A-B033-8F30634D25D9}" srcOrd="1" destOrd="0" presId="urn:microsoft.com/office/officeart/2008/layout/LinedList"/>
    <dgm:cxn modelId="{623285DE-374E-4796-90A7-6F7DB6AB3A26}" type="presParOf" srcId="{D639AC12-78CE-4F9A-B033-8F30634D25D9}" destId="{4438F66D-D8C9-4CD9-9BE7-266ECBB084AE}" srcOrd="0" destOrd="0" presId="urn:microsoft.com/office/officeart/2008/layout/LinedList"/>
    <dgm:cxn modelId="{43175446-79EE-44C1-B979-6303059D28E2}" type="presParOf" srcId="{D639AC12-78CE-4F9A-B033-8F30634D25D9}" destId="{9D8B4A10-E7AF-4E6B-9E99-C28106DB12BF}" srcOrd="1" destOrd="0" presId="urn:microsoft.com/office/officeart/2008/layout/LinedList"/>
    <dgm:cxn modelId="{8BA634FD-B2CC-4BB1-BD1E-38DF9646DE67}" type="presParOf" srcId="{9D8B4A10-E7AF-4E6B-9E99-C28106DB12BF}" destId="{8C23418E-F24F-41A8-AF91-19FB880DC448}" srcOrd="0" destOrd="0" presId="urn:microsoft.com/office/officeart/2008/layout/LinedList"/>
    <dgm:cxn modelId="{A5CC18E5-E451-4ACD-AAC9-0236026E8F0C}" type="presParOf" srcId="{9D8B4A10-E7AF-4E6B-9E99-C28106DB12BF}" destId="{635F0352-75BD-4D4B-B56C-2634FCBB0FFC}" srcOrd="1" destOrd="0" presId="urn:microsoft.com/office/officeart/2008/layout/LinedList"/>
    <dgm:cxn modelId="{F8971C2C-58AC-46AE-9C97-766E00907334}" type="presParOf" srcId="{9D8B4A10-E7AF-4E6B-9E99-C28106DB12BF}" destId="{F5C80FBE-0AAE-47A7-BC12-E0BB5E6F4213}" srcOrd="2" destOrd="0" presId="urn:microsoft.com/office/officeart/2008/layout/LinedList"/>
    <dgm:cxn modelId="{8B4B0AB7-7093-4CCD-89C2-75260266C866}" type="presParOf" srcId="{D639AC12-78CE-4F9A-B033-8F30634D25D9}" destId="{323250A1-8CF4-41EE-8402-B3499BD6AA6B}" srcOrd="2" destOrd="0" presId="urn:microsoft.com/office/officeart/2008/layout/LinedList"/>
    <dgm:cxn modelId="{E13DDF81-CC9C-49AB-8B5A-B3483400206B}" type="presParOf" srcId="{D639AC12-78CE-4F9A-B033-8F30634D25D9}" destId="{C49A9F06-559D-4018-8792-CE65D614B934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43026CB-3E17-4E37-B872-6F13D8C6DE1D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387251-93E5-485A-AA71-83914D89FF9B}">
      <dgm:prSet custT="1"/>
      <dgm:spPr/>
      <dgm:t>
        <a:bodyPr/>
        <a:lstStyle/>
        <a:p>
          <a:pPr algn="ctr"/>
          <a:r>
            <a:rPr lang="en-US" sz="2400" dirty="0">
              <a:solidFill>
                <a:schemeClr val="bg2">
                  <a:lumMod val="75000"/>
                </a:schemeClr>
              </a:solidFill>
            </a:rPr>
            <a:t>Direct survey with the person receiving services </a:t>
          </a:r>
        </a:p>
      </dgm:t>
    </dgm:pt>
    <dgm:pt modelId="{1C6E2FE2-9539-45D9-AEA1-E1D7902C9AB9}" type="parTrans" cxnId="{8830E50A-7295-4168-A6BB-90EB536DB7BE}">
      <dgm:prSet/>
      <dgm:spPr/>
      <dgm:t>
        <a:bodyPr/>
        <a:lstStyle/>
        <a:p>
          <a:endParaRPr lang="en-US" sz="2400"/>
        </a:p>
      </dgm:t>
    </dgm:pt>
    <dgm:pt modelId="{F1E0CBE8-9500-4AAC-91EE-F83E74766230}" type="sibTrans" cxnId="{8830E50A-7295-4168-A6BB-90EB536DB7BE}">
      <dgm:prSet/>
      <dgm:spPr/>
      <dgm:t>
        <a:bodyPr/>
        <a:lstStyle/>
        <a:p>
          <a:endParaRPr lang="en-US" sz="2400"/>
        </a:p>
      </dgm:t>
    </dgm:pt>
    <dgm:pt modelId="{35405979-113D-4F9A-AD34-0D415E4BD5DE}">
      <dgm:prSet custT="1"/>
      <dgm:spPr/>
      <dgm:t>
        <a:bodyPr/>
        <a:lstStyle/>
        <a:p>
          <a:pPr algn="l"/>
          <a:r>
            <a:rPr lang="en-US" sz="2000" dirty="0"/>
            <a:t>Historically in-person surveys</a:t>
          </a:r>
        </a:p>
      </dgm:t>
    </dgm:pt>
    <dgm:pt modelId="{8A3F9CA3-46BD-426C-8B2E-2F47CA282EC1}" type="parTrans" cxnId="{CA63D1ED-9224-4417-9AFB-64A4B7BC3A60}">
      <dgm:prSet/>
      <dgm:spPr/>
      <dgm:t>
        <a:bodyPr/>
        <a:lstStyle/>
        <a:p>
          <a:endParaRPr lang="en-US" sz="2400"/>
        </a:p>
      </dgm:t>
    </dgm:pt>
    <dgm:pt modelId="{DB44CB8A-92D2-426A-937E-B57217E8A30E}" type="sibTrans" cxnId="{CA63D1ED-9224-4417-9AFB-64A4B7BC3A60}">
      <dgm:prSet/>
      <dgm:spPr/>
      <dgm:t>
        <a:bodyPr/>
        <a:lstStyle/>
        <a:p>
          <a:endParaRPr lang="en-US" sz="2400"/>
        </a:p>
      </dgm:t>
    </dgm:pt>
    <dgm:pt modelId="{9EE7514B-5646-4184-A0BC-A172BABB5DB8}">
      <dgm:prSet custT="1"/>
      <dgm:spPr/>
      <dgm:t>
        <a:bodyPr/>
        <a:lstStyle/>
        <a:p>
          <a:pPr algn="l"/>
          <a:r>
            <a:rPr lang="en-US" sz="2000" dirty="0"/>
            <a:t>Introduced video conference and telephone surveying in 2020-21</a:t>
          </a:r>
        </a:p>
      </dgm:t>
    </dgm:pt>
    <dgm:pt modelId="{89A35554-5EE9-410D-903B-52543ED926D1}" type="parTrans" cxnId="{B21C0F5D-7B28-41E2-A922-74DFC77C0752}">
      <dgm:prSet/>
      <dgm:spPr/>
      <dgm:t>
        <a:bodyPr/>
        <a:lstStyle/>
        <a:p>
          <a:endParaRPr lang="en-US" sz="2400"/>
        </a:p>
      </dgm:t>
    </dgm:pt>
    <dgm:pt modelId="{93CAFBE2-C792-47A9-9F1B-9951DE449C73}" type="sibTrans" cxnId="{B21C0F5D-7B28-41E2-A922-74DFC77C0752}">
      <dgm:prSet/>
      <dgm:spPr/>
      <dgm:t>
        <a:bodyPr/>
        <a:lstStyle/>
        <a:p>
          <a:endParaRPr lang="en-US" sz="2400"/>
        </a:p>
      </dgm:t>
    </dgm:pt>
    <dgm:pt modelId="{C9CAF097-D9C7-43CB-9A6A-8C69D176FB3C}">
      <dgm:prSet custT="1"/>
      <dgm:spPr/>
      <dgm:t>
        <a:bodyPr/>
        <a:lstStyle/>
        <a:p>
          <a:pPr algn="ctr"/>
          <a:r>
            <a:rPr lang="en-US" sz="2400" dirty="0">
              <a:solidFill>
                <a:schemeClr val="bg2">
                  <a:lumMod val="75000"/>
                </a:schemeClr>
              </a:solidFill>
            </a:rPr>
            <a:t>Survey includes                   three main parts:</a:t>
          </a:r>
        </a:p>
      </dgm:t>
    </dgm:pt>
    <dgm:pt modelId="{11B7485F-0119-4FB2-997B-F1E3F82367C9}" type="parTrans" cxnId="{B0C9BC85-FF8B-4738-8DA6-9A8B986B5AC0}">
      <dgm:prSet/>
      <dgm:spPr/>
      <dgm:t>
        <a:bodyPr/>
        <a:lstStyle/>
        <a:p>
          <a:endParaRPr lang="en-US" sz="2400"/>
        </a:p>
      </dgm:t>
    </dgm:pt>
    <dgm:pt modelId="{798F3305-3C6B-40C3-912B-D6F9C4297CA2}" type="sibTrans" cxnId="{B0C9BC85-FF8B-4738-8DA6-9A8B986B5AC0}">
      <dgm:prSet/>
      <dgm:spPr/>
      <dgm:t>
        <a:bodyPr/>
        <a:lstStyle/>
        <a:p>
          <a:endParaRPr lang="en-US" sz="2400"/>
        </a:p>
      </dgm:t>
    </dgm:pt>
    <dgm:pt modelId="{042D8865-B024-4E7A-8D5E-D0AC8A39574A}">
      <dgm:prSet custT="1"/>
      <dgm:spPr/>
      <dgm:t>
        <a:bodyPr/>
        <a:lstStyle/>
        <a:p>
          <a:pPr algn="l"/>
          <a:r>
            <a:rPr lang="en-US" sz="2000" dirty="0"/>
            <a:t>Background information – largely collected from state records</a:t>
          </a:r>
        </a:p>
      </dgm:t>
    </dgm:pt>
    <dgm:pt modelId="{2A60D5BC-7BA6-4C64-8B9D-D9753F5A12C1}" type="parTrans" cxnId="{FE7A23A1-C513-4365-AAC1-F9CB75DC17CA}">
      <dgm:prSet/>
      <dgm:spPr/>
      <dgm:t>
        <a:bodyPr/>
        <a:lstStyle/>
        <a:p>
          <a:endParaRPr lang="en-US" sz="2400"/>
        </a:p>
      </dgm:t>
    </dgm:pt>
    <dgm:pt modelId="{F28409FE-0576-4032-A261-644D1E579B49}" type="sibTrans" cxnId="{FE7A23A1-C513-4365-AAC1-F9CB75DC17CA}">
      <dgm:prSet/>
      <dgm:spPr/>
      <dgm:t>
        <a:bodyPr/>
        <a:lstStyle/>
        <a:p>
          <a:endParaRPr lang="en-US" sz="2400"/>
        </a:p>
      </dgm:t>
    </dgm:pt>
    <dgm:pt modelId="{6B54529F-F0F0-43D6-B25B-DEA11ADCD880}">
      <dgm:prSet custT="1"/>
      <dgm:spPr/>
      <dgm:t>
        <a:bodyPr/>
        <a:lstStyle/>
        <a:p>
          <a:pPr algn="l"/>
          <a:r>
            <a:rPr lang="en-US" sz="2000" dirty="0"/>
            <a:t>Survey includes subjective and objective questions</a:t>
          </a:r>
        </a:p>
      </dgm:t>
    </dgm:pt>
    <dgm:pt modelId="{DEBFF40D-C217-423A-A6D7-5BE9FB698063}" type="parTrans" cxnId="{D791EBD6-0EED-4B2E-B0A2-EC4ACAE4DA57}">
      <dgm:prSet/>
      <dgm:spPr/>
      <dgm:t>
        <a:bodyPr/>
        <a:lstStyle/>
        <a:p>
          <a:endParaRPr lang="en-US" sz="2400"/>
        </a:p>
      </dgm:t>
    </dgm:pt>
    <dgm:pt modelId="{584E2CA1-0AC1-4C67-A354-663BDC4AC382}" type="sibTrans" cxnId="{D791EBD6-0EED-4B2E-B0A2-EC4ACAE4DA57}">
      <dgm:prSet/>
      <dgm:spPr/>
      <dgm:t>
        <a:bodyPr/>
        <a:lstStyle/>
        <a:p>
          <a:endParaRPr lang="en-US" sz="2400"/>
        </a:p>
      </dgm:t>
    </dgm:pt>
    <dgm:pt modelId="{61F247C8-3491-496D-96E0-0EA0BBA71125}">
      <dgm:prSet custT="1"/>
      <dgm:spPr/>
      <dgm:t>
        <a:bodyPr/>
        <a:lstStyle/>
        <a:p>
          <a:pPr algn="ctr"/>
          <a:r>
            <a:rPr lang="en-US" sz="2400" kern="1200" dirty="0">
              <a:solidFill>
                <a:srgbClr val="6B9F2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Full survey takes approximately </a:t>
          </a:r>
          <a:r>
            <a:rPr lang="en-US" sz="2000" kern="1200" dirty="0">
              <a:solidFill>
                <a:schemeClr val="bg2">
                  <a:lumMod val="75000"/>
                </a:schemeClr>
              </a:solidFill>
            </a:rPr>
            <a:t>45 </a:t>
          </a:r>
          <a:r>
            <a:rPr lang="en-US" sz="2400" kern="1200" dirty="0">
              <a:solidFill>
                <a:srgbClr val="6B9F2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minutes</a:t>
          </a:r>
        </a:p>
        <a:p>
          <a:pPr algn="l"/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</a:p>
      </dgm:t>
    </dgm:pt>
    <dgm:pt modelId="{0282F1E6-9B8A-4166-ACF5-940B119BDDC8}" type="parTrans" cxnId="{907B35EF-973B-4747-9DEA-DE9EF4A702D4}">
      <dgm:prSet/>
      <dgm:spPr/>
      <dgm:t>
        <a:bodyPr/>
        <a:lstStyle/>
        <a:p>
          <a:endParaRPr lang="en-US" sz="2400"/>
        </a:p>
      </dgm:t>
    </dgm:pt>
    <dgm:pt modelId="{03B67230-78E0-4A44-BD9C-46B245038FC8}" type="sibTrans" cxnId="{907B35EF-973B-4747-9DEA-DE9EF4A702D4}">
      <dgm:prSet/>
      <dgm:spPr/>
      <dgm:t>
        <a:bodyPr/>
        <a:lstStyle/>
        <a:p>
          <a:endParaRPr lang="en-US" sz="2400"/>
        </a:p>
      </dgm:t>
    </dgm:pt>
    <dgm:pt modelId="{C1B77E6D-386B-4F89-AB6C-22E8FC242F17}" type="pres">
      <dgm:prSet presAssocID="{643026CB-3E17-4E37-B872-6F13D8C6DE1D}" presName="Name0" presStyleCnt="0">
        <dgm:presLayoutVars>
          <dgm:dir/>
          <dgm:resizeHandles val="exact"/>
        </dgm:presLayoutVars>
      </dgm:prSet>
      <dgm:spPr/>
    </dgm:pt>
    <dgm:pt modelId="{34F56CE2-2979-4CE4-B230-CD2F48FA1E12}" type="pres">
      <dgm:prSet presAssocID="{DF387251-93E5-485A-AA71-83914D89FF9B}" presName="compNode" presStyleCnt="0"/>
      <dgm:spPr/>
    </dgm:pt>
    <dgm:pt modelId="{FDC5F10C-586A-4AF7-A394-F921999B8008}" type="pres">
      <dgm:prSet presAssocID="{DF387251-93E5-485A-AA71-83914D89FF9B}" presName="pictRect" presStyleLbl="node1" presStyleIdx="0" presStyleCnt="3" custScaleX="67359" custScaleY="68552" custLinFactNeighborX="-5718" custLinFactNeighborY="-1895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Chat with solid fill"/>
        </a:ext>
      </dgm:extLst>
    </dgm:pt>
    <dgm:pt modelId="{64C01145-3DF5-4463-AC0B-3BB3B7073FB9}" type="pres">
      <dgm:prSet presAssocID="{DF387251-93E5-485A-AA71-83914D89FF9B}" presName="textRect" presStyleLbl="revTx" presStyleIdx="0" presStyleCnt="3" custScaleX="110000" custScaleY="110000" custLinFactNeighborX="-111" custLinFactNeighborY="-59399">
        <dgm:presLayoutVars>
          <dgm:bulletEnabled val="1"/>
        </dgm:presLayoutVars>
      </dgm:prSet>
      <dgm:spPr/>
    </dgm:pt>
    <dgm:pt modelId="{2402858E-9ABB-4983-BBCF-A797DF971A3D}" type="pres">
      <dgm:prSet presAssocID="{F1E0CBE8-9500-4AAC-91EE-F83E74766230}" presName="sibTrans" presStyleLbl="sibTrans2D1" presStyleIdx="0" presStyleCnt="0"/>
      <dgm:spPr/>
    </dgm:pt>
    <dgm:pt modelId="{865D5985-CCE7-4500-ACFF-7357B0AB36EA}" type="pres">
      <dgm:prSet presAssocID="{C9CAF097-D9C7-43CB-9A6A-8C69D176FB3C}" presName="compNode" presStyleCnt="0"/>
      <dgm:spPr/>
    </dgm:pt>
    <dgm:pt modelId="{B95D4378-25F1-4DF5-A00D-A64CE5CFACF9}" type="pres">
      <dgm:prSet presAssocID="{C9CAF097-D9C7-43CB-9A6A-8C69D176FB3C}" presName="pictRect" presStyleLbl="node1" presStyleIdx="1" presStyleCnt="3" custScaleX="52430" custScaleY="88778" custLinFactNeighborX="-2283" custLinFactNeighborY="-2425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lipboard Checked outline"/>
        </a:ext>
      </dgm:extLst>
    </dgm:pt>
    <dgm:pt modelId="{173D5AAC-9199-4417-9FEF-1A5BD966F274}" type="pres">
      <dgm:prSet presAssocID="{C9CAF097-D9C7-43CB-9A6A-8C69D176FB3C}" presName="textRect" presStyleLbl="revTx" presStyleIdx="1" presStyleCnt="3" custScaleX="110000" custScaleY="110000" custLinFactNeighborX="-1050" custLinFactNeighborY="-41530">
        <dgm:presLayoutVars>
          <dgm:bulletEnabled val="1"/>
        </dgm:presLayoutVars>
      </dgm:prSet>
      <dgm:spPr/>
    </dgm:pt>
    <dgm:pt modelId="{E6B4CBBA-02AD-456C-852E-A5389E133ADB}" type="pres">
      <dgm:prSet presAssocID="{798F3305-3C6B-40C3-912B-D6F9C4297CA2}" presName="sibTrans" presStyleLbl="sibTrans2D1" presStyleIdx="0" presStyleCnt="0"/>
      <dgm:spPr/>
    </dgm:pt>
    <dgm:pt modelId="{3CD8FD33-2582-4722-AAC1-5E6CCEC1B548}" type="pres">
      <dgm:prSet presAssocID="{61F247C8-3491-496D-96E0-0EA0BBA71125}" presName="compNode" presStyleCnt="0"/>
      <dgm:spPr/>
    </dgm:pt>
    <dgm:pt modelId="{D3DE6BA9-FEF6-4D79-BBEF-CB857C6A380F}" type="pres">
      <dgm:prSet presAssocID="{61F247C8-3491-496D-96E0-0EA0BBA71125}" presName="pictRect" presStyleLbl="node1" presStyleIdx="2" presStyleCnt="3" custScaleX="38640" custScaleY="77785" custLinFactNeighborX="-4507" custLinFactNeighborY="-2587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Stopwatch with solid fill"/>
        </a:ext>
      </dgm:extLst>
    </dgm:pt>
    <dgm:pt modelId="{87776D96-A0F2-47ED-95D1-B81D5946F599}" type="pres">
      <dgm:prSet presAssocID="{61F247C8-3491-496D-96E0-0EA0BBA71125}" presName="textRect" presStyleLbl="revTx" presStyleIdx="2" presStyleCnt="3" custScaleX="96178" custScaleY="110000" custLinFactNeighborX="-1711" custLinFactNeighborY="-37055">
        <dgm:presLayoutVars>
          <dgm:bulletEnabled val="1"/>
        </dgm:presLayoutVars>
      </dgm:prSet>
      <dgm:spPr/>
    </dgm:pt>
  </dgm:ptLst>
  <dgm:cxnLst>
    <dgm:cxn modelId="{8830E50A-7295-4168-A6BB-90EB536DB7BE}" srcId="{643026CB-3E17-4E37-B872-6F13D8C6DE1D}" destId="{DF387251-93E5-485A-AA71-83914D89FF9B}" srcOrd="0" destOrd="0" parTransId="{1C6E2FE2-9539-45D9-AEA1-E1D7902C9AB9}" sibTransId="{F1E0CBE8-9500-4AAC-91EE-F83E74766230}"/>
    <dgm:cxn modelId="{A99AFE0E-4F32-4B2B-977B-18DCDBC8FE27}" type="presOf" srcId="{F1E0CBE8-9500-4AAC-91EE-F83E74766230}" destId="{2402858E-9ABB-4983-BBCF-A797DF971A3D}" srcOrd="0" destOrd="0" presId="urn:microsoft.com/office/officeart/2005/8/layout/pList1"/>
    <dgm:cxn modelId="{C765BA2A-143D-4CC3-A5B6-A273AC58F77D}" type="presOf" srcId="{C9CAF097-D9C7-43CB-9A6A-8C69D176FB3C}" destId="{173D5AAC-9199-4417-9FEF-1A5BD966F274}" srcOrd="0" destOrd="0" presId="urn:microsoft.com/office/officeart/2005/8/layout/pList1"/>
    <dgm:cxn modelId="{B21C0F5D-7B28-41E2-A922-74DFC77C0752}" srcId="{DF387251-93E5-485A-AA71-83914D89FF9B}" destId="{9EE7514B-5646-4184-A0BC-A172BABB5DB8}" srcOrd="1" destOrd="0" parTransId="{89A35554-5EE9-410D-903B-52543ED926D1}" sibTransId="{93CAFBE2-C792-47A9-9F1B-9951DE449C73}"/>
    <dgm:cxn modelId="{08AC804F-8620-4141-AF12-6EF55512F02C}" type="presOf" srcId="{643026CB-3E17-4E37-B872-6F13D8C6DE1D}" destId="{C1B77E6D-386B-4F89-AB6C-22E8FC242F17}" srcOrd="0" destOrd="0" presId="urn:microsoft.com/office/officeart/2005/8/layout/pList1"/>
    <dgm:cxn modelId="{280E7B73-2809-430F-89D0-AA750D5C50FF}" type="presOf" srcId="{61F247C8-3491-496D-96E0-0EA0BBA71125}" destId="{87776D96-A0F2-47ED-95D1-B81D5946F599}" srcOrd="0" destOrd="0" presId="urn:microsoft.com/office/officeart/2005/8/layout/pList1"/>
    <dgm:cxn modelId="{D12AE282-32A3-4DB9-A047-FA85A1899235}" type="presOf" srcId="{35405979-113D-4F9A-AD34-0D415E4BD5DE}" destId="{64C01145-3DF5-4463-AC0B-3BB3B7073FB9}" srcOrd="0" destOrd="1" presId="urn:microsoft.com/office/officeart/2005/8/layout/pList1"/>
    <dgm:cxn modelId="{E05B2A83-0E46-4988-A325-7CC5D0725A0D}" type="presOf" srcId="{9EE7514B-5646-4184-A0BC-A172BABB5DB8}" destId="{64C01145-3DF5-4463-AC0B-3BB3B7073FB9}" srcOrd="0" destOrd="2" presId="urn:microsoft.com/office/officeart/2005/8/layout/pList1"/>
    <dgm:cxn modelId="{B0C9BC85-FF8B-4738-8DA6-9A8B986B5AC0}" srcId="{643026CB-3E17-4E37-B872-6F13D8C6DE1D}" destId="{C9CAF097-D9C7-43CB-9A6A-8C69D176FB3C}" srcOrd="1" destOrd="0" parTransId="{11B7485F-0119-4FB2-997B-F1E3F82367C9}" sibTransId="{798F3305-3C6B-40C3-912B-D6F9C4297CA2}"/>
    <dgm:cxn modelId="{EB28339B-5FCC-40A6-B5E1-81E936BE0363}" type="presOf" srcId="{DF387251-93E5-485A-AA71-83914D89FF9B}" destId="{64C01145-3DF5-4463-AC0B-3BB3B7073FB9}" srcOrd="0" destOrd="0" presId="urn:microsoft.com/office/officeart/2005/8/layout/pList1"/>
    <dgm:cxn modelId="{FE7A23A1-C513-4365-AAC1-F9CB75DC17CA}" srcId="{C9CAF097-D9C7-43CB-9A6A-8C69D176FB3C}" destId="{042D8865-B024-4E7A-8D5E-D0AC8A39574A}" srcOrd="0" destOrd="0" parTransId="{2A60D5BC-7BA6-4C64-8B9D-D9753F5A12C1}" sibTransId="{F28409FE-0576-4032-A261-644D1E579B49}"/>
    <dgm:cxn modelId="{A181B8A5-9CEB-468E-B9CA-582BD188BBF6}" type="presOf" srcId="{798F3305-3C6B-40C3-912B-D6F9C4297CA2}" destId="{E6B4CBBA-02AD-456C-852E-A5389E133ADB}" srcOrd="0" destOrd="0" presId="urn:microsoft.com/office/officeart/2005/8/layout/pList1"/>
    <dgm:cxn modelId="{D791EBD6-0EED-4B2E-B0A2-EC4ACAE4DA57}" srcId="{C9CAF097-D9C7-43CB-9A6A-8C69D176FB3C}" destId="{6B54529F-F0F0-43D6-B25B-DEA11ADCD880}" srcOrd="1" destOrd="0" parTransId="{DEBFF40D-C217-423A-A6D7-5BE9FB698063}" sibTransId="{584E2CA1-0AC1-4C67-A354-663BDC4AC382}"/>
    <dgm:cxn modelId="{CA63D1ED-9224-4417-9AFB-64A4B7BC3A60}" srcId="{DF387251-93E5-485A-AA71-83914D89FF9B}" destId="{35405979-113D-4F9A-AD34-0D415E4BD5DE}" srcOrd="0" destOrd="0" parTransId="{8A3F9CA3-46BD-426C-8B2E-2F47CA282EC1}" sibTransId="{DB44CB8A-92D2-426A-937E-B57217E8A30E}"/>
    <dgm:cxn modelId="{907B35EF-973B-4747-9DEA-DE9EF4A702D4}" srcId="{643026CB-3E17-4E37-B872-6F13D8C6DE1D}" destId="{61F247C8-3491-496D-96E0-0EA0BBA71125}" srcOrd="2" destOrd="0" parTransId="{0282F1E6-9B8A-4166-ACF5-940B119BDDC8}" sibTransId="{03B67230-78E0-4A44-BD9C-46B245038FC8}"/>
    <dgm:cxn modelId="{963500F4-759E-4DF1-AA72-226198683DD6}" type="presOf" srcId="{6B54529F-F0F0-43D6-B25B-DEA11ADCD880}" destId="{173D5AAC-9199-4417-9FEF-1A5BD966F274}" srcOrd="0" destOrd="2" presId="urn:microsoft.com/office/officeart/2005/8/layout/pList1"/>
    <dgm:cxn modelId="{CAE834FA-71BA-4CEC-BC20-C4C8B1FB4250}" type="presOf" srcId="{042D8865-B024-4E7A-8D5E-D0AC8A39574A}" destId="{173D5AAC-9199-4417-9FEF-1A5BD966F274}" srcOrd="0" destOrd="1" presId="urn:microsoft.com/office/officeart/2005/8/layout/pList1"/>
    <dgm:cxn modelId="{56574BBF-7735-48FD-91C9-597E5B4DD148}" type="presParOf" srcId="{C1B77E6D-386B-4F89-AB6C-22E8FC242F17}" destId="{34F56CE2-2979-4CE4-B230-CD2F48FA1E12}" srcOrd="0" destOrd="0" presId="urn:microsoft.com/office/officeart/2005/8/layout/pList1"/>
    <dgm:cxn modelId="{D3890B50-F718-4B2C-AFFA-CE3BE1854C9E}" type="presParOf" srcId="{34F56CE2-2979-4CE4-B230-CD2F48FA1E12}" destId="{FDC5F10C-586A-4AF7-A394-F921999B8008}" srcOrd="0" destOrd="0" presId="urn:microsoft.com/office/officeart/2005/8/layout/pList1"/>
    <dgm:cxn modelId="{594A76ED-880E-422D-AB38-FCC14A72623A}" type="presParOf" srcId="{34F56CE2-2979-4CE4-B230-CD2F48FA1E12}" destId="{64C01145-3DF5-4463-AC0B-3BB3B7073FB9}" srcOrd="1" destOrd="0" presId="urn:microsoft.com/office/officeart/2005/8/layout/pList1"/>
    <dgm:cxn modelId="{15105970-2189-42E8-A405-FD59309EB288}" type="presParOf" srcId="{C1B77E6D-386B-4F89-AB6C-22E8FC242F17}" destId="{2402858E-9ABB-4983-BBCF-A797DF971A3D}" srcOrd="1" destOrd="0" presId="urn:microsoft.com/office/officeart/2005/8/layout/pList1"/>
    <dgm:cxn modelId="{9D0AEA07-BFCD-4B60-8C2B-F17833D1C823}" type="presParOf" srcId="{C1B77E6D-386B-4F89-AB6C-22E8FC242F17}" destId="{865D5985-CCE7-4500-ACFF-7357B0AB36EA}" srcOrd="2" destOrd="0" presId="urn:microsoft.com/office/officeart/2005/8/layout/pList1"/>
    <dgm:cxn modelId="{0438BE80-0D5E-4BA7-AB34-C70D951483B4}" type="presParOf" srcId="{865D5985-CCE7-4500-ACFF-7357B0AB36EA}" destId="{B95D4378-25F1-4DF5-A00D-A64CE5CFACF9}" srcOrd="0" destOrd="0" presId="urn:microsoft.com/office/officeart/2005/8/layout/pList1"/>
    <dgm:cxn modelId="{D39050C5-ADB6-473C-AFA4-79CB7273E7BE}" type="presParOf" srcId="{865D5985-CCE7-4500-ACFF-7357B0AB36EA}" destId="{173D5AAC-9199-4417-9FEF-1A5BD966F274}" srcOrd="1" destOrd="0" presId="urn:microsoft.com/office/officeart/2005/8/layout/pList1"/>
    <dgm:cxn modelId="{D776A4FC-08D1-41BD-AD6E-679F0E683196}" type="presParOf" srcId="{C1B77E6D-386B-4F89-AB6C-22E8FC242F17}" destId="{E6B4CBBA-02AD-456C-852E-A5389E133ADB}" srcOrd="3" destOrd="0" presId="urn:microsoft.com/office/officeart/2005/8/layout/pList1"/>
    <dgm:cxn modelId="{0A892FDE-AF9E-49BA-A503-767E8935490B}" type="presParOf" srcId="{C1B77E6D-386B-4F89-AB6C-22E8FC242F17}" destId="{3CD8FD33-2582-4722-AAC1-5E6CCEC1B548}" srcOrd="4" destOrd="0" presId="urn:microsoft.com/office/officeart/2005/8/layout/pList1"/>
    <dgm:cxn modelId="{5C9A4753-8B4D-415D-B158-2BC684FFC64A}" type="presParOf" srcId="{3CD8FD33-2582-4722-AAC1-5E6CCEC1B548}" destId="{D3DE6BA9-FEF6-4D79-BBEF-CB857C6A380F}" srcOrd="0" destOrd="0" presId="urn:microsoft.com/office/officeart/2005/8/layout/pList1"/>
    <dgm:cxn modelId="{337F3904-2D05-4FE7-822B-CB7F2674FCFB}" type="presParOf" srcId="{3CD8FD33-2582-4722-AAC1-5E6CCEC1B548}" destId="{87776D96-A0F2-47ED-95D1-B81D5946F59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36A07-9029-4392-B038-4DAECAE85241}">
      <dsp:nvSpPr>
        <dsp:cNvPr id="0" name=""/>
        <dsp:cNvSpPr/>
      </dsp:nvSpPr>
      <dsp:spPr>
        <a:xfrm>
          <a:off x="377190" y="3160"/>
          <a:ext cx="2907506" cy="1744503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1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 brief overview 25 years of National Core Indicators</a:t>
          </a:r>
        </a:p>
      </dsp:txBody>
      <dsp:txXfrm>
        <a:off x="377190" y="3160"/>
        <a:ext cx="2907506" cy="1744503"/>
      </dsp:txXfrm>
    </dsp:sp>
    <dsp:sp modelId="{0220782D-672C-4CF3-8FD7-3FB8F4F8236F}">
      <dsp:nvSpPr>
        <dsp:cNvPr id="0" name=""/>
        <dsp:cNvSpPr/>
      </dsp:nvSpPr>
      <dsp:spPr>
        <a:xfrm>
          <a:off x="3575446" y="3160"/>
          <a:ext cx="2907506" cy="1744503"/>
        </a:xfrm>
        <a:prstGeom prst="rect">
          <a:avLst/>
        </a:prstGeom>
        <a:solidFill>
          <a:schemeClr val="accent1">
            <a:shade val="50000"/>
            <a:hueOff val="111742"/>
            <a:satOff val="-15770"/>
            <a:lumOff val="1807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2</a:t>
          </a: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How data are important to understanding quality</a:t>
          </a:r>
        </a:p>
      </dsp:txBody>
      <dsp:txXfrm>
        <a:off x="3575446" y="3160"/>
        <a:ext cx="2907506" cy="1744503"/>
      </dsp:txXfrm>
    </dsp:sp>
    <dsp:sp modelId="{8385DD1C-8BB9-4360-A49D-00D91E310625}">
      <dsp:nvSpPr>
        <dsp:cNvPr id="0" name=""/>
        <dsp:cNvSpPr/>
      </dsp:nvSpPr>
      <dsp:spPr>
        <a:xfrm>
          <a:off x="6773703" y="3160"/>
          <a:ext cx="2907506" cy="1744503"/>
        </a:xfrm>
        <a:prstGeom prst="rect">
          <a:avLst/>
        </a:prstGeom>
        <a:solidFill>
          <a:schemeClr val="accent1">
            <a:shade val="50000"/>
            <a:hueOff val="223485"/>
            <a:satOff val="-31540"/>
            <a:lumOff val="36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3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How to use NCI measures to support quality in your state</a:t>
          </a:r>
        </a:p>
      </dsp:txBody>
      <dsp:txXfrm>
        <a:off x="6773703" y="3160"/>
        <a:ext cx="2907506" cy="1744503"/>
      </dsp:txXfrm>
    </dsp:sp>
    <dsp:sp modelId="{B7C17738-2058-4A31-858F-B6AD2435DA05}">
      <dsp:nvSpPr>
        <dsp:cNvPr id="0" name=""/>
        <dsp:cNvSpPr/>
      </dsp:nvSpPr>
      <dsp:spPr>
        <a:xfrm>
          <a:off x="377190" y="2038415"/>
          <a:ext cx="2907506" cy="1744503"/>
        </a:xfrm>
        <a:prstGeom prst="rect">
          <a:avLst/>
        </a:prstGeom>
        <a:solidFill>
          <a:schemeClr val="accent1">
            <a:shade val="50000"/>
            <a:hueOff val="335227"/>
            <a:satOff val="-47310"/>
            <a:lumOff val="5423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4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Using FMAP funding to support NCI implementation</a:t>
          </a:r>
        </a:p>
      </dsp:txBody>
      <dsp:txXfrm>
        <a:off x="377190" y="2038415"/>
        <a:ext cx="2907506" cy="1744503"/>
      </dsp:txXfrm>
    </dsp:sp>
    <dsp:sp modelId="{DBEE502D-E568-4ECC-9B67-17E57A959ED5}">
      <dsp:nvSpPr>
        <dsp:cNvPr id="0" name=""/>
        <dsp:cNvSpPr/>
      </dsp:nvSpPr>
      <dsp:spPr>
        <a:xfrm>
          <a:off x="3575446" y="2038415"/>
          <a:ext cx="2907506" cy="1744503"/>
        </a:xfrm>
        <a:prstGeom prst="rect">
          <a:avLst/>
        </a:prstGeom>
        <a:solidFill>
          <a:schemeClr val="accent1">
            <a:shade val="50000"/>
            <a:hueOff val="223485"/>
            <a:satOff val="-31540"/>
            <a:lumOff val="36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5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State perspective</a:t>
          </a:r>
        </a:p>
      </dsp:txBody>
      <dsp:txXfrm>
        <a:off x="3575446" y="2038415"/>
        <a:ext cx="2907506" cy="1744503"/>
      </dsp:txXfrm>
    </dsp:sp>
    <dsp:sp modelId="{23BC653A-BBCA-4DF2-B1E4-0DBAAB38AA17}">
      <dsp:nvSpPr>
        <dsp:cNvPr id="0" name=""/>
        <dsp:cNvSpPr/>
      </dsp:nvSpPr>
      <dsp:spPr>
        <a:xfrm>
          <a:off x="6773703" y="2038415"/>
          <a:ext cx="2907506" cy="1744503"/>
        </a:xfrm>
        <a:prstGeom prst="rect">
          <a:avLst/>
        </a:prstGeom>
        <a:solidFill>
          <a:schemeClr val="accent1">
            <a:shade val="50000"/>
            <a:hueOff val="111742"/>
            <a:satOff val="-15770"/>
            <a:lumOff val="1807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6</a:t>
          </a:r>
          <a:br>
            <a:rPr lang="en-US" sz="2400" kern="1200" dirty="0"/>
          </a:br>
          <a:r>
            <a:rPr lang="en-US" sz="2400" kern="1200" dirty="0"/>
            <a:t>Questions</a:t>
          </a:r>
          <a:br>
            <a:rPr lang="en-US" sz="2400" kern="1200" dirty="0"/>
          </a:br>
          <a:r>
            <a:rPr lang="en-US" sz="2400" kern="1200" dirty="0"/>
            <a:t>and comments</a:t>
          </a:r>
        </a:p>
      </dsp:txBody>
      <dsp:txXfrm>
        <a:off x="6773703" y="2038415"/>
        <a:ext cx="2907506" cy="174450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0DD11-3CD1-4214-A1F1-8F4A24345745}">
      <dsp:nvSpPr>
        <dsp:cNvPr id="0" name=""/>
        <dsp:cNvSpPr/>
      </dsp:nvSpPr>
      <dsp:spPr>
        <a:xfrm>
          <a:off x="477610" y="0"/>
          <a:ext cx="5412920" cy="367018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FA4D2-D7D7-43D1-A7C4-B2C922FD2DF3}">
      <dsp:nvSpPr>
        <dsp:cNvPr id="0" name=""/>
        <dsp:cNvSpPr/>
      </dsp:nvSpPr>
      <dsp:spPr>
        <a:xfrm>
          <a:off x="6840" y="1101053"/>
          <a:ext cx="2049745" cy="1468072"/>
        </a:xfrm>
        <a:prstGeom prst="roundRect">
          <a:avLst/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Compliance with minimum standards punches your ticket to get in the game</a:t>
          </a:r>
        </a:p>
      </dsp:txBody>
      <dsp:txXfrm>
        <a:off x="78505" y="1172718"/>
        <a:ext cx="1906415" cy="1324742"/>
      </dsp:txXfrm>
    </dsp:sp>
    <dsp:sp modelId="{A5DEA462-C28C-4186-B8AD-7D16DBC1C499}">
      <dsp:nvSpPr>
        <dsp:cNvPr id="0" name=""/>
        <dsp:cNvSpPr/>
      </dsp:nvSpPr>
      <dsp:spPr>
        <a:xfrm>
          <a:off x="2159198" y="1101053"/>
          <a:ext cx="2049745" cy="1468072"/>
        </a:xfrm>
        <a:prstGeom prst="roundRect">
          <a:avLst/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Meeting these standards is the floor, not the ceiling </a:t>
          </a:r>
          <a:endParaRPr lang="en-US" sz="1700" kern="1200" dirty="0"/>
        </a:p>
      </dsp:txBody>
      <dsp:txXfrm>
        <a:off x="2230863" y="1172718"/>
        <a:ext cx="1906415" cy="1324742"/>
      </dsp:txXfrm>
    </dsp:sp>
    <dsp:sp modelId="{B7190679-EA2A-48FC-8EFC-D3B905A6D674}">
      <dsp:nvSpPr>
        <dsp:cNvPr id="0" name=""/>
        <dsp:cNvSpPr/>
      </dsp:nvSpPr>
      <dsp:spPr>
        <a:xfrm>
          <a:off x="4311555" y="1101053"/>
          <a:ext cx="2049745" cy="1468072"/>
        </a:xfrm>
        <a:prstGeom prst="round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Go beyond for systemic improvement </a:t>
          </a:r>
          <a:endParaRPr lang="en-US" sz="1700" kern="1200" dirty="0"/>
        </a:p>
      </dsp:txBody>
      <dsp:txXfrm>
        <a:off x="4383220" y="1172718"/>
        <a:ext cx="1906415" cy="132474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673C4-4D9F-4110-896A-C85AD7C96920}">
      <dsp:nvSpPr>
        <dsp:cNvPr id="0" name=""/>
        <dsp:cNvSpPr/>
      </dsp:nvSpPr>
      <dsp:spPr>
        <a:xfrm>
          <a:off x="2493053" y="0"/>
          <a:ext cx="1246526" cy="1358363"/>
        </a:xfrm>
        <a:prstGeom prst="trapezoid">
          <a:avLst>
            <a:gd name="adj" fmla="val 5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2400" kern="1200" dirty="0">
              <a:solidFill>
                <a:schemeClr val="bg1"/>
              </a:solidFill>
            </a:rPr>
          </a:br>
          <a:br>
            <a:rPr lang="en-US" sz="2400" kern="1200" dirty="0">
              <a:solidFill>
                <a:schemeClr val="bg1"/>
              </a:solidFill>
            </a:rPr>
          </a:br>
          <a:r>
            <a:rPr lang="en-US" sz="2400" kern="1200" dirty="0">
              <a:solidFill>
                <a:schemeClr val="bg1"/>
              </a:solidFill>
            </a:rPr>
            <a:t>Results</a:t>
          </a:r>
        </a:p>
      </dsp:txBody>
      <dsp:txXfrm>
        <a:off x="2493053" y="0"/>
        <a:ext cx="1246526" cy="1358363"/>
      </dsp:txXfrm>
    </dsp:sp>
    <dsp:sp modelId="{A8304E7F-8C95-4558-8641-1D8C0A2D92DA}">
      <dsp:nvSpPr>
        <dsp:cNvPr id="0" name=""/>
        <dsp:cNvSpPr/>
      </dsp:nvSpPr>
      <dsp:spPr>
        <a:xfrm>
          <a:off x="1869790" y="1358363"/>
          <a:ext cx="2493053" cy="1358363"/>
        </a:xfrm>
        <a:prstGeom prst="trapezoid">
          <a:avLst>
            <a:gd name="adj" fmla="val 45883"/>
          </a:avLst>
        </a:prstGeom>
        <a:solidFill>
          <a:schemeClr val="accent1">
            <a:shade val="80000"/>
            <a:hueOff val="77833"/>
            <a:satOff val="-10877"/>
            <a:lumOff val="970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Outcome Measures</a:t>
          </a:r>
          <a:endParaRPr lang="en-US" sz="2400" kern="1200" dirty="0"/>
        </a:p>
      </dsp:txBody>
      <dsp:txXfrm>
        <a:off x="2306074" y="1358363"/>
        <a:ext cx="1620484" cy="1358363"/>
      </dsp:txXfrm>
    </dsp:sp>
    <dsp:sp modelId="{5F871E1C-FA8F-4562-8B2C-D2D97AAE689D}">
      <dsp:nvSpPr>
        <dsp:cNvPr id="0" name=""/>
        <dsp:cNvSpPr/>
      </dsp:nvSpPr>
      <dsp:spPr>
        <a:xfrm>
          <a:off x="1246526" y="2716727"/>
          <a:ext cx="3739580" cy="1358363"/>
        </a:xfrm>
        <a:prstGeom prst="trapezoid">
          <a:avLst>
            <a:gd name="adj" fmla="val 45883"/>
          </a:avLst>
        </a:prstGeom>
        <a:solidFill>
          <a:schemeClr val="accent1">
            <a:shade val="80000"/>
            <a:hueOff val="155666"/>
            <a:satOff val="-21754"/>
            <a:lumOff val="194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Process and Performance Measures</a:t>
          </a:r>
          <a:endParaRPr lang="en-US" sz="2400" kern="1200" dirty="0"/>
        </a:p>
      </dsp:txBody>
      <dsp:txXfrm>
        <a:off x="1900953" y="2716727"/>
        <a:ext cx="2430727" cy="1358363"/>
      </dsp:txXfrm>
    </dsp:sp>
    <dsp:sp modelId="{CB69DE16-C246-421D-83E1-B64A5E2B0A40}">
      <dsp:nvSpPr>
        <dsp:cNvPr id="0" name=""/>
        <dsp:cNvSpPr/>
      </dsp:nvSpPr>
      <dsp:spPr>
        <a:xfrm>
          <a:off x="623263" y="4075092"/>
          <a:ext cx="4986107" cy="1358363"/>
        </a:xfrm>
        <a:prstGeom prst="trapezoid">
          <a:avLst>
            <a:gd name="adj" fmla="val 45883"/>
          </a:avLst>
        </a:prstGeom>
        <a:solidFill>
          <a:schemeClr val="accent1">
            <a:shade val="80000"/>
            <a:hueOff val="233499"/>
            <a:satOff val="-32631"/>
            <a:lumOff val="2910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Health and Safety  Measures</a:t>
          </a:r>
          <a:endParaRPr lang="en-US" sz="2400" kern="1200" dirty="0"/>
        </a:p>
      </dsp:txBody>
      <dsp:txXfrm>
        <a:off x="1495832" y="4075092"/>
        <a:ext cx="3240969" cy="1358363"/>
      </dsp:txXfrm>
    </dsp:sp>
    <dsp:sp modelId="{F2264B97-6D45-423F-82C1-5D59B4D08415}">
      <dsp:nvSpPr>
        <dsp:cNvPr id="0" name=""/>
        <dsp:cNvSpPr/>
      </dsp:nvSpPr>
      <dsp:spPr>
        <a:xfrm>
          <a:off x="0" y="5433455"/>
          <a:ext cx="6232633" cy="1358363"/>
        </a:xfrm>
        <a:prstGeom prst="trapezoid">
          <a:avLst>
            <a:gd name="adj" fmla="val 45883"/>
          </a:avLst>
        </a:prstGeom>
        <a:solidFill>
          <a:schemeClr val="accent1">
            <a:shade val="80000"/>
            <a:hueOff val="311332"/>
            <a:satOff val="-43508"/>
            <a:lumOff val="388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Medicaid Utilization Review (UR) and Program Integrity</a:t>
          </a:r>
        </a:p>
      </dsp:txBody>
      <dsp:txXfrm>
        <a:off x="1090710" y="5433455"/>
        <a:ext cx="4051212" cy="135836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90E7E-0228-4414-A7D9-AB4A166812AB}">
      <dsp:nvSpPr>
        <dsp:cNvPr id="0" name=""/>
        <dsp:cNvSpPr/>
      </dsp:nvSpPr>
      <dsp:spPr>
        <a:xfrm>
          <a:off x="3143" y="55887"/>
          <a:ext cx="3064668" cy="8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NCI-IDD</a:t>
          </a:r>
        </a:p>
      </dsp:txBody>
      <dsp:txXfrm>
        <a:off x="3143" y="55887"/>
        <a:ext cx="3064668" cy="864000"/>
      </dsp:txXfrm>
    </dsp:sp>
    <dsp:sp modelId="{B02A5923-A223-4E94-9146-D1C4BBABC0F3}">
      <dsp:nvSpPr>
        <dsp:cNvPr id="0" name=""/>
        <dsp:cNvSpPr/>
      </dsp:nvSpPr>
      <dsp:spPr>
        <a:xfrm>
          <a:off x="3143" y="919887"/>
          <a:ext cx="3064668" cy="30469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Medicaid Adult Core Set</a:t>
          </a:r>
        </a:p>
      </dsp:txBody>
      <dsp:txXfrm>
        <a:off x="3143" y="919887"/>
        <a:ext cx="3064668" cy="3046950"/>
      </dsp:txXfrm>
    </dsp:sp>
    <dsp:sp modelId="{B03651E4-249E-4512-8F8F-6F7DAB6E283F}">
      <dsp:nvSpPr>
        <dsp:cNvPr id="0" name=""/>
        <dsp:cNvSpPr/>
      </dsp:nvSpPr>
      <dsp:spPr>
        <a:xfrm>
          <a:off x="3496865" y="55887"/>
          <a:ext cx="3064668" cy="864000"/>
        </a:xfrm>
        <a:prstGeom prst="rect">
          <a:avLst/>
        </a:prstGeom>
        <a:solidFill>
          <a:schemeClr val="bg2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NCI-AD</a:t>
          </a:r>
          <a:endParaRPr lang="en-US" sz="3000" kern="1200" dirty="0"/>
        </a:p>
      </dsp:txBody>
      <dsp:txXfrm>
        <a:off x="3496865" y="55887"/>
        <a:ext cx="3064668" cy="864000"/>
      </dsp:txXfrm>
    </dsp:sp>
    <dsp:sp modelId="{23E225E0-A0BC-4A12-BE58-88571229C594}">
      <dsp:nvSpPr>
        <dsp:cNvPr id="0" name=""/>
        <dsp:cNvSpPr/>
      </dsp:nvSpPr>
      <dsp:spPr>
        <a:xfrm>
          <a:off x="3496865" y="919887"/>
          <a:ext cx="3064668" cy="30469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AARP Scorecard</a:t>
          </a:r>
        </a:p>
      </dsp:txBody>
      <dsp:txXfrm>
        <a:off x="3496865" y="919887"/>
        <a:ext cx="3064668" cy="3046950"/>
      </dsp:txXfrm>
    </dsp:sp>
    <dsp:sp modelId="{81E5BF13-EA8F-4729-BB21-7537C789C0D3}">
      <dsp:nvSpPr>
        <dsp:cNvPr id="0" name=""/>
        <dsp:cNvSpPr/>
      </dsp:nvSpPr>
      <dsp:spPr>
        <a:xfrm>
          <a:off x="6990588" y="55887"/>
          <a:ext cx="3064668" cy="864000"/>
        </a:xfrm>
        <a:prstGeom prst="rect">
          <a:avLst/>
        </a:prstGeom>
        <a:solidFill>
          <a:schemeClr val="accent3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Both programs </a:t>
          </a:r>
        </a:p>
      </dsp:txBody>
      <dsp:txXfrm>
        <a:off x="6990588" y="55887"/>
        <a:ext cx="3064668" cy="864000"/>
      </dsp:txXfrm>
    </dsp:sp>
    <dsp:sp modelId="{EBDAA4CC-612D-4637-BD12-2959D3DA3631}">
      <dsp:nvSpPr>
        <dsp:cNvPr id="0" name=""/>
        <dsp:cNvSpPr/>
      </dsp:nvSpPr>
      <dsp:spPr>
        <a:xfrm>
          <a:off x="6990588" y="919887"/>
          <a:ext cx="3064668" cy="30469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Likely inclusion into HCBS Recommended Measure Set 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Medicaid &amp; CHIP Scorecard </a:t>
          </a:r>
        </a:p>
      </dsp:txBody>
      <dsp:txXfrm>
        <a:off x="6990588" y="919887"/>
        <a:ext cx="3064668" cy="30469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079B4-CBDF-4B0C-A08D-24D84AD41B89}">
      <dsp:nvSpPr>
        <dsp:cNvPr id="0" name=""/>
        <dsp:cNvSpPr/>
      </dsp:nvSpPr>
      <dsp:spPr>
        <a:xfrm rot="10800000">
          <a:off x="1967101" y="56064"/>
          <a:ext cx="7190498" cy="515573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354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Lucida Grande"/>
            <a:buNone/>
          </a:pPr>
          <a:r>
            <a:rPr lang="en-US" altLang="en-US" sz="2000" kern="1200" dirty="0">
              <a:cs typeface="Calibri" panose="020F0502020204030204" pitchFamily="34" charset="0"/>
            </a:rPr>
            <a:t>Identify areas for service improvement</a:t>
          </a:r>
          <a:endParaRPr lang="en-US" sz="2000" kern="1200" dirty="0"/>
        </a:p>
      </dsp:txBody>
      <dsp:txXfrm rot="10800000">
        <a:off x="2095994" y="56064"/>
        <a:ext cx="7061605" cy="515573"/>
      </dsp:txXfrm>
    </dsp:sp>
    <dsp:sp modelId="{ADDC3FA6-DF6A-4A8F-8DD2-28899C373C3B}">
      <dsp:nvSpPr>
        <dsp:cNvPr id="0" name=""/>
        <dsp:cNvSpPr/>
      </dsp:nvSpPr>
      <dsp:spPr>
        <a:xfrm>
          <a:off x="1655179" y="1929"/>
          <a:ext cx="623844" cy="623844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54032-5E58-4ABE-A429-A0615A7942F4}">
      <dsp:nvSpPr>
        <dsp:cNvPr id="0" name=""/>
        <dsp:cNvSpPr/>
      </dsp:nvSpPr>
      <dsp:spPr>
        <a:xfrm rot="10800000">
          <a:off x="1967101" y="833811"/>
          <a:ext cx="7190498" cy="515573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354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 dirty="0">
              <a:cs typeface="Calibri" panose="020F0502020204030204" pitchFamily="34" charset="0"/>
            </a:rPr>
            <a:t>Communicate with service recipients, families, and advocates</a:t>
          </a:r>
        </a:p>
      </dsp:txBody>
      <dsp:txXfrm rot="10800000">
        <a:off x="2095994" y="833811"/>
        <a:ext cx="7061605" cy="515573"/>
      </dsp:txXfrm>
    </dsp:sp>
    <dsp:sp modelId="{25D70486-B4D2-41A4-8077-5CBF0E837788}">
      <dsp:nvSpPr>
        <dsp:cNvPr id="0" name=""/>
        <dsp:cNvSpPr/>
      </dsp:nvSpPr>
      <dsp:spPr>
        <a:xfrm>
          <a:off x="1655179" y="779676"/>
          <a:ext cx="623844" cy="623844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3275B-29C9-4A97-9CA0-B37C23DFA3CA}">
      <dsp:nvSpPr>
        <dsp:cNvPr id="0" name=""/>
        <dsp:cNvSpPr/>
      </dsp:nvSpPr>
      <dsp:spPr>
        <a:xfrm rot="10800000">
          <a:off x="1967101" y="1611558"/>
          <a:ext cx="7190498" cy="515573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354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 dirty="0">
              <a:cs typeface="Calibri" panose="020F0502020204030204" pitchFamily="34" charset="0"/>
            </a:rPr>
            <a:t>Report to lawmakers and state legislature</a:t>
          </a:r>
        </a:p>
      </dsp:txBody>
      <dsp:txXfrm rot="10800000">
        <a:off x="2095994" y="1611558"/>
        <a:ext cx="7061605" cy="515573"/>
      </dsp:txXfrm>
    </dsp:sp>
    <dsp:sp modelId="{90319632-E611-4F30-A8CE-1A3A3361A9C0}">
      <dsp:nvSpPr>
        <dsp:cNvPr id="0" name=""/>
        <dsp:cNvSpPr/>
      </dsp:nvSpPr>
      <dsp:spPr>
        <a:xfrm>
          <a:off x="1655179" y="1557422"/>
          <a:ext cx="623844" cy="623844"/>
        </a:xfrm>
        <a:prstGeom prst="ellipse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F2D1D0-187E-457C-89A6-844BEC291363}">
      <dsp:nvSpPr>
        <dsp:cNvPr id="0" name=""/>
        <dsp:cNvSpPr/>
      </dsp:nvSpPr>
      <dsp:spPr>
        <a:xfrm rot="10800000">
          <a:off x="1967101" y="2389305"/>
          <a:ext cx="7190498" cy="515573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354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 dirty="0">
              <a:cs typeface="Calibri" panose="020F0502020204030204" pitchFamily="34" charset="0"/>
            </a:rPr>
            <a:t>Compare programs within the state and nationally</a:t>
          </a:r>
        </a:p>
      </dsp:txBody>
      <dsp:txXfrm rot="10800000">
        <a:off x="2095994" y="2389305"/>
        <a:ext cx="7061605" cy="515573"/>
      </dsp:txXfrm>
    </dsp:sp>
    <dsp:sp modelId="{20EE75A2-19AE-481D-9545-3C00BA272B48}">
      <dsp:nvSpPr>
        <dsp:cNvPr id="0" name=""/>
        <dsp:cNvSpPr/>
      </dsp:nvSpPr>
      <dsp:spPr>
        <a:xfrm>
          <a:off x="1655179" y="2335169"/>
          <a:ext cx="623844" cy="623844"/>
        </a:xfrm>
        <a:prstGeom prst="ellipse">
          <a:avLst/>
        </a:prstGeom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83A43C-04EA-4F09-BDAF-4DC6455B1528}">
      <dsp:nvSpPr>
        <dsp:cNvPr id="0" name=""/>
        <dsp:cNvSpPr/>
      </dsp:nvSpPr>
      <dsp:spPr>
        <a:xfrm rot="10800000">
          <a:off x="1967101" y="3167051"/>
          <a:ext cx="7190498" cy="515573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354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HCBS Waiver Redesign/Development</a:t>
          </a:r>
          <a:endParaRPr lang="en-US" altLang="en-US" sz="2000" kern="1200" dirty="0">
            <a:cs typeface="Calibri" panose="020F0502020204030204" pitchFamily="34" charset="0"/>
          </a:endParaRPr>
        </a:p>
      </dsp:txBody>
      <dsp:txXfrm rot="10800000">
        <a:off x="2095994" y="3167051"/>
        <a:ext cx="7061605" cy="515573"/>
      </dsp:txXfrm>
    </dsp:sp>
    <dsp:sp modelId="{94025914-AC62-4C2A-858F-459D9778B204}">
      <dsp:nvSpPr>
        <dsp:cNvPr id="0" name=""/>
        <dsp:cNvSpPr/>
      </dsp:nvSpPr>
      <dsp:spPr>
        <a:xfrm>
          <a:off x="1655179" y="3112916"/>
          <a:ext cx="623844" cy="623844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AAB9E-76BB-426D-8623-3D285536F04C}">
      <dsp:nvSpPr>
        <dsp:cNvPr id="0" name=""/>
        <dsp:cNvSpPr/>
      </dsp:nvSpPr>
      <dsp:spPr>
        <a:xfrm rot="10800000">
          <a:off x="1967101" y="3944798"/>
          <a:ext cx="7190498" cy="515573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354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 dirty="0">
              <a:cs typeface="Calibri" panose="020F0502020204030204" pitchFamily="34" charset="0"/>
            </a:rPr>
            <a:t>Track changes over time</a:t>
          </a:r>
        </a:p>
      </dsp:txBody>
      <dsp:txXfrm rot="10800000">
        <a:off x="2095994" y="3944798"/>
        <a:ext cx="7061605" cy="515573"/>
      </dsp:txXfrm>
    </dsp:sp>
    <dsp:sp modelId="{A43D0B6F-4F6E-492C-BF4F-61F215CB046B}">
      <dsp:nvSpPr>
        <dsp:cNvPr id="0" name=""/>
        <dsp:cNvSpPr/>
      </dsp:nvSpPr>
      <dsp:spPr>
        <a:xfrm>
          <a:off x="1655179" y="3890663"/>
          <a:ext cx="623844" cy="623844"/>
        </a:xfrm>
        <a:prstGeom prst="ellipse">
          <a:avLst/>
        </a:prstGeom>
        <a:blipFill rotWithShape="1"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47B8E-F24D-4619-8536-CA3617BEAAD8}">
      <dsp:nvSpPr>
        <dsp:cNvPr id="0" name=""/>
        <dsp:cNvSpPr/>
      </dsp:nvSpPr>
      <dsp:spPr>
        <a:xfrm>
          <a:off x="1359535" y="2607"/>
          <a:ext cx="5438140" cy="135040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15" tIns="343003" rIns="105515" bIns="34300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Build and extend community of practice to support state level data analyses. </a:t>
          </a:r>
        </a:p>
      </dsp:txBody>
      <dsp:txXfrm>
        <a:off x="1359535" y="2607"/>
        <a:ext cx="5438140" cy="1350406"/>
      </dsp:txXfrm>
    </dsp:sp>
    <dsp:sp modelId="{9C4C697D-6E75-4C59-977B-1B213D21F107}">
      <dsp:nvSpPr>
        <dsp:cNvPr id="0" name=""/>
        <dsp:cNvSpPr/>
      </dsp:nvSpPr>
      <dsp:spPr>
        <a:xfrm>
          <a:off x="0" y="2607"/>
          <a:ext cx="1359535" cy="13504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42" tIns="133390" rIns="71942" bIns="13339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Build and extend</a:t>
          </a:r>
        </a:p>
      </dsp:txBody>
      <dsp:txXfrm>
        <a:off x="0" y="2607"/>
        <a:ext cx="1359535" cy="1350406"/>
      </dsp:txXfrm>
    </dsp:sp>
    <dsp:sp modelId="{191C120C-4DB3-48E0-86BC-D9E9B34995ED}">
      <dsp:nvSpPr>
        <dsp:cNvPr id="0" name=""/>
        <dsp:cNvSpPr/>
      </dsp:nvSpPr>
      <dsp:spPr>
        <a:xfrm>
          <a:off x="1359535" y="1434037"/>
          <a:ext cx="5438140" cy="135040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15" tIns="343003" rIns="105515" bIns="34300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Enhance demographic, race, ethnicity, geographic, and language data collection to allow for population - specific analyses.</a:t>
          </a:r>
        </a:p>
      </dsp:txBody>
      <dsp:txXfrm>
        <a:off x="1359535" y="1434037"/>
        <a:ext cx="5438140" cy="1350406"/>
      </dsp:txXfrm>
    </dsp:sp>
    <dsp:sp modelId="{522DA766-01BA-4C53-9C85-5D53840BFA3B}">
      <dsp:nvSpPr>
        <dsp:cNvPr id="0" name=""/>
        <dsp:cNvSpPr/>
      </dsp:nvSpPr>
      <dsp:spPr>
        <a:xfrm>
          <a:off x="0" y="1434037"/>
          <a:ext cx="1359535" cy="13504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42" tIns="133390" rIns="71942" bIns="13339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Enhance</a:t>
          </a:r>
        </a:p>
      </dsp:txBody>
      <dsp:txXfrm>
        <a:off x="0" y="1434037"/>
        <a:ext cx="1359535" cy="1350406"/>
      </dsp:txXfrm>
    </dsp:sp>
    <dsp:sp modelId="{D79B420E-70DB-40E3-950D-5A4B2B979FAD}">
      <dsp:nvSpPr>
        <dsp:cNvPr id="0" name=""/>
        <dsp:cNvSpPr/>
      </dsp:nvSpPr>
      <dsp:spPr>
        <a:xfrm>
          <a:off x="1359535" y="2865468"/>
          <a:ext cx="5438140" cy="135040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15" tIns="343003" rIns="105515" bIns="34300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Engage in analyses to understand disparities in access to services, and eligibility processes, which may bias available data. </a:t>
          </a:r>
        </a:p>
      </dsp:txBody>
      <dsp:txXfrm>
        <a:off x="1359535" y="2865468"/>
        <a:ext cx="5438140" cy="1350406"/>
      </dsp:txXfrm>
    </dsp:sp>
    <dsp:sp modelId="{767293F5-9925-40E7-9603-CD6C85EB7E0E}">
      <dsp:nvSpPr>
        <dsp:cNvPr id="0" name=""/>
        <dsp:cNvSpPr/>
      </dsp:nvSpPr>
      <dsp:spPr>
        <a:xfrm>
          <a:off x="0" y="2865468"/>
          <a:ext cx="1359535" cy="13504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42" tIns="133390" rIns="71942" bIns="13339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Engage in</a:t>
          </a:r>
        </a:p>
      </dsp:txBody>
      <dsp:txXfrm>
        <a:off x="0" y="2865468"/>
        <a:ext cx="1359535" cy="1350406"/>
      </dsp:txXfrm>
    </dsp:sp>
    <dsp:sp modelId="{FBBA3D27-6F66-4701-890F-A793F7214CD1}">
      <dsp:nvSpPr>
        <dsp:cNvPr id="0" name=""/>
        <dsp:cNvSpPr/>
      </dsp:nvSpPr>
      <dsp:spPr>
        <a:xfrm>
          <a:off x="1359535" y="4296898"/>
          <a:ext cx="5438140" cy="135040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15" tIns="343003" rIns="105515" bIns="34300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Extend outreach to communities to enhance data collection.</a:t>
          </a:r>
        </a:p>
      </dsp:txBody>
      <dsp:txXfrm>
        <a:off x="1359535" y="4296898"/>
        <a:ext cx="5438140" cy="1350406"/>
      </dsp:txXfrm>
    </dsp:sp>
    <dsp:sp modelId="{2EFD636B-D36A-4F05-991F-E71612DC7CA5}">
      <dsp:nvSpPr>
        <dsp:cNvPr id="0" name=""/>
        <dsp:cNvSpPr/>
      </dsp:nvSpPr>
      <dsp:spPr>
        <a:xfrm>
          <a:off x="0" y="4296898"/>
          <a:ext cx="1359535" cy="13504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42" tIns="133390" rIns="71942" bIns="13339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Extend</a:t>
          </a:r>
        </a:p>
      </dsp:txBody>
      <dsp:txXfrm>
        <a:off x="0" y="4296898"/>
        <a:ext cx="1359535" cy="1350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DB8FD-7AB4-4EE0-A3F6-E889321A0893}">
      <dsp:nvSpPr>
        <dsp:cNvPr id="0" name=""/>
        <dsp:cNvSpPr/>
      </dsp:nvSpPr>
      <dsp:spPr>
        <a:xfrm>
          <a:off x="2315831" y="0"/>
          <a:ext cx="2065814" cy="20658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ACA8F3-6F57-444E-B7F7-B83A6E6B87AA}">
      <dsp:nvSpPr>
        <dsp:cNvPr id="0" name=""/>
        <dsp:cNvSpPr/>
      </dsp:nvSpPr>
      <dsp:spPr>
        <a:xfrm>
          <a:off x="2315831" y="0"/>
          <a:ext cx="206" cy="4131628"/>
        </a:xfrm>
        <a:prstGeom prst="line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6E11D-ED08-442B-9677-29AFA0A8D1F9}">
      <dsp:nvSpPr>
        <dsp:cNvPr id="0" name=""/>
        <dsp:cNvSpPr/>
      </dsp:nvSpPr>
      <dsp:spPr>
        <a:xfrm>
          <a:off x="2315831" y="2065814"/>
          <a:ext cx="2065814" cy="2065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Hear directly from people receiving services about their experiences and lives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(Person-Reported Outcomes) </a:t>
          </a:r>
          <a:endParaRPr lang="en-US" altLang="en-US" sz="1700" kern="1200" dirty="0"/>
        </a:p>
      </dsp:txBody>
      <dsp:txXfrm>
        <a:off x="2315831" y="2065814"/>
        <a:ext cx="2065814" cy="2065814"/>
      </dsp:txXfrm>
    </dsp:sp>
    <dsp:sp modelId="{B4DD5BC8-F6FD-4552-A969-31A226D74D93}">
      <dsp:nvSpPr>
        <dsp:cNvPr id="0" name=""/>
        <dsp:cNvSpPr/>
      </dsp:nvSpPr>
      <dsp:spPr>
        <a:xfrm>
          <a:off x="4382729" y="0"/>
          <a:ext cx="2065814" cy="20658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42902-33FB-4F59-A3BF-F0D67C80394D}">
      <dsp:nvSpPr>
        <dsp:cNvPr id="0" name=""/>
        <dsp:cNvSpPr/>
      </dsp:nvSpPr>
      <dsp:spPr>
        <a:xfrm>
          <a:off x="4382729" y="0"/>
          <a:ext cx="206" cy="4131628"/>
        </a:xfrm>
        <a:prstGeom prst="line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A1BFF-3A2A-4267-A8F4-100120204044}">
      <dsp:nvSpPr>
        <dsp:cNvPr id="0" name=""/>
        <dsp:cNvSpPr/>
      </dsp:nvSpPr>
      <dsp:spPr>
        <a:xfrm>
          <a:off x="4382729" y="2065814"/>
          <a:ext cx="2065814" cy="2065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Establish validated sets of performance and outcome indicators for LTSS </a:t>
          </a:r>
          <a:r>
            <a:rPr lang="en-US" sz="1700" kern="1200" dirty="0">
              <a:solidFill>
                <a:schemeClr val="tx1"/>
              </a:solidFill>
            </a:rPr>
            <a:t>systems that align with stakeholder priorities. </a:t>
          </a:r>
          <a:endParaRPr lang="en-US" altLang="en-US" sz="1700" kern="1200" dirty="0">
            <a:solidFill>
              <a:schemeClr val="tx1"/>
            </a:solidFill>
          </a:endParaRPr>
        </a:p>
      </dsp:txBody>
      <dsp:txXfrm>
        <a:off x="4382729" y="2065814"/>
        <a:ext cx="2065814" cy="2065814"/>
      </dsp:txXfrm>
    </dsp:sp>
    <dsp:sp modelId="{0BC021E9-ED3C-4541-BE53-E69DA6CC98D2}">
      <dsp:nvSpPr>
        <dsp:cNvPr id="0" name=""/>
        <dsp:cNvSpPr/>
      </dsp:nvSpPr>
      <dsp:spPr>
        <a:xfrm>
          <a:off x="6449626" y="0"/>
          <a:ext cx="2065814" cy="20658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8252B-6FDE-45C5-909E-8EB0D0F8587A}">
      <dsp:nvSpPr>
        <dsp:cNvPr id="0" name=""/>
        <dsp:cNvSpPr/>
      </dsp:nvSpPr>
      <dsp:spPr>
        <a:xfrm>
          <a:off x="6449626" y="0"/>
          <a:ext cx="206" cy="4131628"/>
        </a:xfrm>
        <a:prstGeom prst="line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D59296-2352-46A6-A23C-AEC8085DE5CD}">
      <dsp:nvSpPr>
        <dsp:cNvPr id="0" name=""/>
        <dsp:cNvSpPr/>
      </dsp:nvSpPr>
      <dsp:spPr>
        <a:xfrm>
          <a:off x="6449626" y="2065814"/>
          <a:ext cx="2065814" cy="2065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Report state and national benchmarks of system-level performance. Allow states to compare to other states and to the NCI Average.</a:t>
          </a:r>
          <a:endParaRPr lang="en-US" altLang="en-US" sz="1700" kern="1200" dirty="0"/>
        </a:p>
      </dsp:txBody>
      <dsp:txXfrm>
        <a:off x="6449626" y="2065814"/>
        <a:ext cx="2065814" cy="20658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75BBC-831E-45D2-86C0-288B48751AA8}">
      <dsp:nvSpPr>
        <dsp:cNvPr id="0" name=""/>
        <dsp:cNvSpPr/>
      </dsp:nvSpPr>
      <dsp:spPr>
        <a:xfrm>
          <a:off x="0" y="491"/>
          <a:ext cx="5974854" cy="1149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D7F69-7DCF-483F-B6B4-2F18BC69AC52}">
      <dsp:nvSpPr>
        <dsp:cNvPr id="0" name=""/>
        <dsp:cNvSpPr/>
      </dsp:nvSpPr>
      <dsp:spPr>
        <a:xfrm>
          <a:off x="347648" y="259072"/>
          <a:ext cx="632087" cy="632087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95BCDC-F790-4C28-9AE1-FA7CE11222C4}">
      <dsp:nvSpPr>
        <dsp:cNvPr id="0" name=""/>
        <dsp:cNvSpPr/>
      </dsp:nvSpPr>
      <dsp:spPr>
        <a:xfrm>
          <a:off x="1327384" y="491"/>
          <a:ext cx="4647469" cy="114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29" tIns="121629" rIns="121629" bIns="121629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Designed by states for states to reflect current data needs, the latest research and policy landscape</a:t>
          </a:r>
        </a:p>
      </dsp:txBody>
      <dsp:txXfrm>
        <a:off x="1327384" y="491"/>
        <a:ext cx="4647469" cy="1149250"/>
      </dsp:txXfrm>
    </dsp:sp>
    <dsp:sp modelId="{2C489D3D-DDB1-446E-80B7-315674EDCC53}">
      <dsp:nvSpPr>
        <dsp:cNvPr id="0" name=""/>
        <dsp:cNvSpPr/>
      </dsp:nvSpPr>
      <dsp:spPr>
        <a:xfrm>
          <a:off x="0" y="1437054"/>
          <a:ext cx="5974854" cy="1149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61DD8-AE24-4F90-9F60-6CE61856F3FF}">
      <dsp:nvSpPr>
        <dsp:cNvPr id="0" name=""/>
        <dsp:cNvSpPr/>
      </dsp:nvSpPr>
      <dsp:spPr>
        <a:xfrm>
          <a:off x="347648" y="1695636"/>
          <a:ext cx="632087" cy="632087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81CC1-B939-4CC5-8170-31B660075809}">
      <dsp:nvSpPr>
        <dsp:cNvPr id="0" name=""/>
        <dsp:cNvSpPr/>
      </dsp:nvSpPr>
      <dsp:spPr>
        <a:xfrm>
          <a:off x="1327384" y="1437054"/>
          <a:ext cx="4647469" cy="114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29" tIns="121629" rIns="121629" bIns="121629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Over 20-year history of collecting information about outcomes for people who use state IDD service delivery systems and their families</a:t>
          </a:r>
        </a:p>
      </dsp:txBody>
      <dsp:txXfrm>
        <a:off x="1327384" y="1437054"/>
        <a:ext cx="4647469" cy="1149250"/>
      </dsp:txXfrm>
    </dsp:sp>
    <dsp:sp modelId="{936C810B-7069-4D5F-9341-F8190258EE09}">
      <dsp:nvSpPr>
        <dsp:cNvPr id="0" name=""/>
        <dsp:cNvSpPr/>
      </dsp:nvSpPr>
      <dsp:spPr>
        <a:xfrm>
          <a:off x="0" y="2873618"/>
          <a:ext cx="5974854" cy="1149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46B52-F517-4578-AD0F-50EBCB6B56FC}">
      <dsp:nvSpPr>
        <dsp:cNvPr id="0" name=""/>
        <dsp:cNvSpPr/>
      </dsp:nvSpPr>
      <dsp:spPr>
        <a:xfrm>
          <a:off x="347648" y="3132199"/>
          <a:ext cx="632087" cy="632087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C0FCF-9DED-4979-9655-90FE6B9D7EF4}">
      <dsp:nvSpPr>
        <dsp:cNvPr id="0" name=""/>
        <dsp:cNvSpPr/>
      </dsp:nvSpPr>
      <dsp:spPr>
        <a:xfrm>
          <a:off x="1327384" y="2873618"/>
          <a:ext cx="4647469" cy="114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29" tIns="121629" rIns="121629" bIns="121629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Surveys are </a:t>
          </a:r>
          <a:r>
            <a:rPr lang="en-US" sz="1700" kern="1200" dirty="0">
              <a:solidFill>
                <a:schemeClr val="tx1"/>
              </a:solidFill>
            </a:rPr>
            <a:t>tested and measures are validated. Rigorous NCI revision cycle/process to ensure survey content aligns with stakeholder priorities</a:t>
          </a:r>
        </a:p>
      </dsp:txBody>
      <dsp:txXfrm>
        <a:off x="1327384" y="2873618"/>
        <a:ext cx="4647469" cy="11492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E5293-1F8B-414B-8A93-3EAD4D467166}">
      <dsp:nvSpPr>
        <dsp:cNvPr id="0" name=""/>
        <dsp:cNvSpPr/>
      </dsp:nvSpPr>
      <dsp:spPr>
        <a:xfrm>
          <a:off x="811995" y="496217"/>
          <a:ext cx="3313134" cy="3313134"/>
        </a:xfrm>
        <a:prstGeom prst="blockArc">
          <a:avLst>
            <a:gd name="adj1" fmla="val 9000000"/>
            <a:gd name="adj2" fmla="val 1620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6746A-E20B-46FD-8959-87621E036022}">
      <dsp:nvSpPr>
        <dsp:cNvPr id="0" name=""/>
        <dsp:cNvSpPr/>
      </dsp:nvSpPr>
      <dsp:spPr>
        <a:xfrm>
          <a:off x="811995" y="496217"/>
          <a:ext cx="3313134" cy="3313134"/>
        </a:xfrm>
        <a:prstGeom prst="blockArc">
          <a:avLst>
            <a:gd name="adj1" fmla="val 1800000"/>
            <a:gd name="adj2" fmla="val 900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C0F7C-E184-4206-82B2-325053DF4108}">
      <dsp:nvSpPr>
        <dsp:cNvPr id="0" name=""/>
        <dsp:cNvSpPr/>
      </dsp:nvSpPr>
      <dsp:spPr>
        <a:xfrm>
          <a:off x="811995" y="496217"/>
          <a:ext cx="3313134" cy="3313134"/>
        </a:xfrm>
        <a:prstGeom prst="blockArc">
          <a:avLst>
            <a:gd name="adj1" fmla="val 16200000"/>
            <a:gd name="adj2" fmla="val 180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08EF6F-4290-40A0-88E7-961D541FA605}">
      <dsp:nvSpPr>
        <dsp:cNvPr id="0" name=""/>
        <dsp:cNvSpPr/>
      </dsp:nvSpPr>
      <dsp:spPr>
        <a:xfrm>
          <a:off x="1706779" y="1391001"/>
          <a:ext cx="1523565" cy="15235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Survey Tools</a:t>
          </a:r>
        </a:p>
      </dsp:txBody>
      <dsp:txXfrm>
        <a:off x="1929900" y="1614122"/>
        <a:ext cx="1077323" cy="1077323"/>
      </dsp:txXfrm>
    </dsp:sp>
    <dsp:sp modelId="{65D0D0B6-9375-4D70-A560-6C5F312D0E18}">
      <dsp:nvSpPr>
        <dsp:cNvPr id="0" name=""/>
        <dsp:cNvSpPr/>
      </dsp:nvSpPr>
      <dsp:spPr>
        <a:xfrm>
          <a:off x="1935314" y="1362"/>
          <a:ext cx="1066496" cy="1066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Family Surveys</a:t>
          </a:r>
        </a:p>
      </dsp:txBody>
      <dsp:txXfrm>
        <a:off x="2091499" y="157547"/>
        <a:ext cx="754126" cy="754126"/>
      </dsp:txXfrm>
    </dsp:sp>
    <dsp:sp modelId="{6DF4112B-9ABF-47CE-8199-61638A95DF19}">
      <dsp:nvSpPr>
        <dsp:cNvPr id="0" name=""/>
        <dsp:cNvSpPr/>
      </dsp:nvSpPr>
      <dsp:spPr>
        <a:xfrm>
          <a:off x="3336693" y="2428622"/>
          <a:ext cx="1066496" cy="1066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Staff Stability</a:t>
          </a:r>
        </a:p>
      </dsp:txBody>
      <dsp:txXfrm>
        <a:off x="3492878" y="2584807"/>
        <a:ext cx="754126" cy="754126"/>
      </dsp:txXfrm>
    </dsp:sp>
    <dsp:sp modelId="{83EEE572-504E-499F-A062-CE96358E410A}">
      <dsp:nvSpPr>
        <dsp:cNvPr id="0" name=""/>
        <dsp:cNvSpPr/>
      </dsp:nvSpPr>
      <dsp:spPr>
        <a:xfrm>
          <a:off x="533935" y="2428622"/>
          <a:ext cx="1066496" cy="1066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In-Person Survey</a:t>
          </a:r>
        </a:p>
      </dsp:txBody>
      <dsp:txXfrm>
        <a:off x="690120" y="2584807"/>
        <a:ext cx="754126" cy="7541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41070-5E53-40BF-9583-674234637ECA}">
      <dsp:nvSpPr>
        <dsp:cNvPr id="0" name=""/>
        <dsp:cNvSpPr/>
      </dsp:nvSpPr>
      <dsp:spPr>
        <a:xfrm>
          <a:off x="0" y="4371"/>
          <a:ext cx="7121956" cy="65542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Individual Outcomes</a:t>
          </a:r>
        </a:p>
      </dsp:txBody>
      <dsp:txXfrm>
        <a:off x="31995" y="36366"/>
        <a:ext cx="7057966" cy="591437"/>
      </dsp:txXfrm>
    </dsp:sp>
    <dsp:sp modelId="{C167E4A1-A891-49F9-89FC-600826B45CD5}">
      <dsp:nvSpPr>
        <dsp:cNvPr id="0" name=""/>
        <dsp:cNvSpPr/>
      </dsp:nvSpPr>
      <dsp:spPr>
        <a:xfrm>
          <a:off x="0" y="659798"/>
          <a:ext cx="7121956" cy="1639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12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Employment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Community Inclusion and participation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Choice &amp; Decision making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Relationships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Satisfaction</a:t>
          </a:r>
        </a:p>
      </dsp:txBody>
      <dsp:txXfrm>
        <a:off x="0" y="659798"/>
        <a:ext cx="7121956" cy="1639438"/>
      </dsp:txXfrm>
    </dsp:sp>
    <dsp:sp modelId="{FED670F1-BA26-443A-B9FA-6F88483118BB}">
      <dsp:nvSpPr>
        <dsp:cNvPr id="0" name=""/>
        <dsp:cNvSpPr/>
      </dsp:nvSpPr>
      <dsp:spPr>
        <a:xfrm>
          <a:off x="0" y="2299237"/>
          <a:ext cx="7121956" cy="655427"/>
        </a:xfrm>
        <a:prstGeom prst="roundRect">
          <a:avLst/>
        </a:prstGeom>
        <a:solidFill>
          <a:schemeClr val="accent5">
            <a:hueOff val="393725"/>
            <a:satOff val="21144"/>
            <a:lumOff val="-76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Health, Wellness and Rights</a:t>
          </a:r>
        </a:p>
      </dsp:txBody>
      <dsp:txXfrm>
        <a:off x="31995" y="2331232"/>
        <a:ext cx="7057966" cy="591437"/>
      </dsp:txXfrm>
    </dsp:sp>
    <dsp:sp modelId="{C49F5C52-170F-4D34-B53A-38A6474E98F4}">
      <dsp:nvSpPr>
        <dsp:cNvPr id="0" name=""/>
        <dsp:cNvSpPr/>
      </dsp:nvSpPr>
      <dsp:spPr>
        <a:xfrm>
          <a:off x="0" y="2954664"/>
          <a:ext cx="7121956" cy="1639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12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Safety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Health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Medications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Respect and Rights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Service Coordination</a:t>
          </a:r>
        </a:p>
      </dsp:txBody>
      <dsp:txXfrm>
        <a:off x="0" y="2954664"/>
        <a:ext cx="7121956" cy="1639438"/>
      </dsp:txXfrm>
    </dsp:sp>
    <dsp:sp modelId="{92679A2A-039D-4ED0-A488-EF14BC72D37C}">
      <dsp:nvSpPr>
        <dsp:cNvPr id="0" name=""/>
        <dsp:cNvSpPr/>
      </dsp:nvSpPr>
      <dsp:spPr>
        <a:xfrm>
          <a:off x="0" y="4594103"/>
          <a:ext cx="7121956" cy="655427"/>
        </a:xfrm>
        <a:prstGeom prst="roundRect">
          <a:avLst/>
        </a:prstGeom>
        <a:solidFill>
          <a:schemeClr val="accent5">
            <a:hueOff val="787450"/>
            <a:satOff val="42288"/>
            <a:lumOff val="-152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System Performance</a:t>
          </a:r>
        </a:p>
      </dsp:txBody>
      <dsp:txXfrm>
        <a:off x="31995" y="4626098"/>
        <a:ext cx="7057966" cy="591437"/>
      </dsp:txXfrm>
    </dsp:sp>
    <dsp:sp modelId="{923A260A-9268-470A-B389-1D738E77C476}">
      <dsp:nvSpPr>
        <dsp:cNvPr id="0" name=""/>
        <dsp:cNvSpPr/>
      </dsp:nvSpPr>
      <dsp:spPr>
        <a:xfrm>
          <a:off x="0" y="5249530"/>
          <a:ext cx="7121956" cy="1319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12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Self-Direction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Service Coordination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Workforce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Access</a:t>
          </a:r>
        </a:p>
      </dsp:txBody>
      <dsp:txXfrm>
        <a:off x="0" y="5249530"/>
        <a:ext cx="7121956" cy="13195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3C5C7-1F01-4AF8-BF64-215E2ECEB0C9}">
      <dsp:nvSpPr>
        <dsp:cNvPr id="0" name=""/>
        <dsp:cNvSpPr/>
      </dsp:nvSpPr>
      <dsp:spPr>
        <a:xfrm>
          <a:off x="0" y="689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ACFDE-70DC-40CA-B593-3DDD8B9D9604}">
      <dsp:nvSpPr>
        <dsp:cNvPr id="0" name=""/>
        <dsp:cNvSpPr/>
      </dsp:nvSpPr>
      <dsp:spPr>
        <a:xfrm>
          <a:off x="0" y="689"/>
          <a:ext cx="6797675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Choice and Decision-making</a:t>
          </a:r>
        </a:p>
      </dsp:txBody>
      <dsp:txXfrm>
        <a:off x="0" y="689"/>
        <a:ext cx="6797675" cy="806933"/>
      </dsp:txXfrm>
    </dsp:sp>
    <dsp:sp modelId="{BA0BBA2D-6EAB-4428-A72B-48FE0009FD2A}">
      <dsp:nvSpPr>
        <dsp:cNvPr id="0" name=""/>
        <dsp:cNvSpPr/>
      </dsp:nvSpPr>
      <dsp:spPr>
        <a:xfrm>
          <a:off x="0" y="807622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D4C8E-1391-47E3-A8C2-E75759E66E7A}">
      <dsp:nvSpPr>
        <dsp:cNvPr id="0" name=""/>
        <dsp:cNvSpPr/>
      </dsp:nvSpPr>
      <dsp:spPr>
        <a:xfrm>
          <a:off x="0" y="807622"/>
          <a:ext cx="6797675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Family Involvement</a:t>
          </a:r>
        </a:p>
      </dsp:txBody>
      <dsp:txXfrm>
        <a:off x="0" y="807622"/>
        <a:ext cx="6797675" cy="806933"/>
      </dsp:txXfrm>
    </dsp:sp>
    <dsp:sp modelId="{28184387-F2E0-428F-A573-72BF99F93901}">
      <dsp:nvSpPr>
        <dsp:cNvPr id="0" name=""/>
        <dsp:cNvSpPr/>
      </dsp:nvSpPr>
      <dsp:spPr>
        <a:xfrm>
          <a:off x="0" y="1614556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CA02C-D743-4067-8101-45D3962495AC}">
      <dsp:nvSpPr>
        <dsp:cNvPr id="0" name=""/>
        <dsp:cNvSpPr/>
      </dsp:nvSpPr>
      <dsp:spPr>
        <a:xfrm>
          <a:off x="0" y="1614556"/>
          <a:ext cx="6797675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Information &amp; Planning</a:t>
          </a:r>
        </a:p>
      </dsp:txBody>
      <dsp:txXfrm>
        <a:off x="0" y="1614556"/>
        <a:ext cx="6797675" cy="806933"/>
      </dsp:txXfrm>
    </dsp:sp>
    <dsp:sp modelId="{6C5FFB6B-1D08-42FB-ABA5-0679E29A197B}">
      <dsp:nvSpPr>
        <dsp:cNvPr id="0" name=""/>
        <dsp:cNvSpPr/>
      </dsp:nvSpPr>
      <dsp:spPr>
        <a:xfrm>
          <a:off x="0" y="2421489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80D8C-C23C-4AD2-8A5E-85E68D3DB17F}">
      <dsp:nvSpPr>
        <dsp:cNvPr id="0" name=""/>
        <dsp:cNvSpPr/>
      </dsp:nvSpPr>
      <dsp:spPr>
        <a:xfrm>
          <a:off x="0" y="2421489"/>
          <a:ext cx="6797675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Access and Support Delivery</a:t>
          </a:r>
        </a:p>
      </dsp:txBody>
      <dsp:txXfrm>
        <a:off x="0" y="2421489"/>
        <a:ext cx="6797675" cy="806933"/>
      </dsp:txXfrm>
    </dsp:sp>
    <dsp:sp modelId="{B9A2C930-1A0F-46CC-857F-3DB49E2A08F2}">
      <dsp:nvSpPr>
        <dsp:cNvPr id="0" name=""/>
        <dsp:cNvSpPr/>
      </dsp:nvSpPr>
      <dsp:spPr>
        <a:xfrm>
          <a:off x="0" y="3228422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46AC3-D99E-424D-ADF6-C347215F6235}">
      <dsp:nvSpPr>
        <dsp:cNvPr id="0" name=""/>
        <dsp:cNvSpPr/>
      </dsp:nvSpPr>
      <dsp:spPr>
        <a:xfrm>
          <a:off x="0" y="3228422"/>
          <a:ext cx="6797675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Community Connections</a:t>
          </a:r>
        </a:p>
      </dsp:txBody>
      <dsp:txXfrm>
        <a:off x="0" y="3228422"/>
        <a:ext cx="6797675" cy="806933"/>
      </dsp:txXfrm>
    </dsp:sp>
    <dsp:sp modelId="{D24A1C7C-CD7C-4B68-8FD1-AB6482E6EA21}">
      <dsp:nvSpPr>
        <dsp:cNvPr id="0" name=""/>
        <dsp:cNvSpPr/>
      </dsp:nvSpPr>
      <dsp:spPr>
        <a:xfrm>
          <a:off x="0" y="4035355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23674-9B75-4F3E-8D37-DEBB6411C933}">
      <dsp:nvSpPr>
        <dsp:cNvPr id="0" name=""/>
        <dsp:cNvSpPr/>
      </dsp:nvSpPr>
      <dsp:spPr>
        <a:xfrm>
          <a:off x="0" y="4035355"/>
          <a:ext cx="6797675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Health, Welfare and Safety</a:t>
          </a:r>
        </a:p>
      </dsp:txBody>
      <dsp:txXfrm>
        <a:off x="0" y="4035355"/>
        <a:ext cx="6797675" cy="806933"/>
      </dsp:txXfrm>
    </dsp:sp>
    <dsp:sp modelId="{6856E6F9-320B-41AD-A534-4E1B90284307}">
      <dsp:nvSpPr>
        <dsp:cNvPr id="0" name=""/>
        <dsp:cNvSpPr/>
      </dsp:nvSpPr>
      <dsp:spPr>
        <a:xfrm>
          <a:off x="0" y="4842289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1302D-5764-4E67-8824-0D4B49B41B58}">
      <dsp:nvSpPr>
        <dsp:cNvPr id="0" name=""/>
        <dsp:cNvSpPr/>
      </dsp:nvSpPr>
      <dsp:spPr>
        <a:xfrm>
          <a:off x="0" y="4842289"/>
          <a:ext cx="6797675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Family Satisfaction</a:t>
          </a:r>
        </a:p>
      </dsp:txBody>
      <dsp:txXfrm>
        <a:off x="0" y="4842289"/>
        <a:ext cx="6797675" cy="8069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F40FF-EED9-4200-8FE7-EDBBE0A01BEA}">
      <dsp:nvSpPr>
        <dsp:cNvPr id="0" name=""/>
        <dsp:cNvSpPr/>
      </dsp:nvSpPr>
      <dsp:spPr>
        <a:xfrm>
          <a:off x="1008217" y="728452"/>
          <a:ext cx="1006826" cy="10243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94F16-F00D-40A4-9BFD-BF541B46833B}">
      <dsp:nvSpPr>
        <dsp:cNvPr id="0" name=""/>
        <dsp:cNvSpPr/>
      </dsp:nvSpPr>
      <dsp:spPr>
        <a:xfrm>
          <a:off x="14793" y="1798017"/>
          <a:ext cx="2993675" cy="1123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/>
            <a:t>Staff Stability tool launch 2014</a:t>
          </a:r>
        </a:p>
      </dsp:txBody>
      <dsp:txXfrm>
        <a:off x="14793" y="1798017"/>
        <a:ext cx="2993675" cy="1123875"/>
      </dsp:txXfrm>
    </dsp:sp>
    <dsp:sp modelId="{38184E73-0B3A-4AC1-AA2C-D14726C7C09E}">
      <dsp:nvSpPr>
        <dsp:cNvPr id="0" name=""/>
        <dsp:cNvSpPr/>
      </dsp:nvSpPr>
      <dsp:spPr>
        <a:xfrm>
          <a:off x="14793" y="2968274"/>
          <a:ext cx="2993675" cy="89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Currently in use by 26 state</a:t>
          </a:r>
        </a:p>
      </dsp:txBody>
      <dsp:txXfrm>
        <a:off x="14793" y="2968274"/>
        <a:ext cx="2993675" cy="89352"/>
      </dsp:txXfrm>
    </dsp:sp>
    <dsp:sp modelId="{0885883A-E0C1-4F23-ACD3-B48ED4219A08}">
      <dsp:nvSpPr>
        <dsp:cNvPr id="0" name=""/>
        <dsp:cNvSpPr/>
      </dsp:nvSpPr>
      <dsp:spPr>
        <a:xfrm>
          <a:off x="4525786" y="728452"/>
          <a:ext cx="1006826" cy="10243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D19F4-6393-4D2A-B534-C9870694AA77}">
      <dsp:nvSpPr>
        <dsp:cNvPr id="0" name=""/>
        <dsp:cNvSpPr/>
      </dsp:nvSpPr>
      <dsp:spPr>
        <a:xfrm>
          <a:off x="3532362" y="1798017"/>
          <a:ext cx="2993675" cy="1123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/>
            <a:t>Data come directly from providers HR records</a:t>
          </a:r>
        </a:p>
      </dsp:txBody>
      <dsp:txXfrm>
        <a:off x="3532362" y="1798017"/>
        <a:ext cx="2993675" cy="1123875"/>
      </dsp:txXfrm>
    </dsp:sp>
    <dsp:sp modelId="{7DF67C02-CBF0-48CB-950A-02525E261D37}">
      <dsp:nvSpPr>
        <dsp:cNvPr id="0" name=""/>
        <dsp:cNvSpPr/>
      </dsp:nvSpPr>
      <dsp:spPr>
        <a:xfrm>
          <a:off x="3532362" y="2968274"/>
          <a:ext cx="2993675" cy="89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CCC2E-5DC2-469C-A5CA-96044004C78A}">
      <dsp:nvSpPr>
        <dsp:cNvPr id="0" name=""/>
        <dsp:cNvSpPr/>
      </dsp:nvSpPr>
      <dsp:spPr>
        <a:xfrm>
          <a:off x="8063507" y="784855"/>
          <a:ext cx="966523" cy="7987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8B394-A7A3-4D42-8809-BBFB64A555C8}">
      <dsp:nvSpPr>
        <dsp:cNvPr id="0" name=""/>
        <dsp:cNvSpPr/>
      </dsp:nvSpPr>
      <dsp:spPr>
        <a:xfrm>
          <a:off x="7049931" y="1741614"/>
          <a:ext cx="2993675" cy="1123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/>
            <a:t>Collects critical pieces of information on:</a:t>
          </a:r>
        </a:p>
      </dsp:txBody>
      <dsp:txXfrm>
        <a:off x="7049931" y="1741614"/>
        <a:ext cx="2993675" cy="1123875"/>
      </dsp:txXfrm>
    </dsp:sp>
    <dsp:sp modelId="{F594CE0A-C80B-4CF8-AA50-3605F877679E}">
      <dsp:nvSpPr>
        <dsp:cNvPr id="0" name=""/>
        <dsp:cNvSpPr/>
      </dsp:nvSpPr>
      <dsp:spPr>
        <a:xfrm>
          <a:off x="7011911" y="2707710"/>
          <a:ext cx="2993675" cy="89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Turnover rate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Vacancy rates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DSP separations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Length of DSP employment (tenure)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Size of agency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Services provided</a:t>
          </a:r>
        </a:p>
      </dsp:txBody>
      <dsp:txXfrm>
        <a:off x="7011911" y="2707710"/>
        <a:ext cx="2993675" cy="893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51D36-33B2-4C88-8295-AE4C2315DCDE}">
      <dsp:nvSpPr>
        <dsp:cNvPr id="0" name=""/>
        <dsp:cNvSpPr/>
      </dsp:nvSpPr>
      <dsp:spPr>
        <a:xfrm>
          <a:off x="0" y="689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7C03BF-36EB-4A0C-9885-8655A3A699BD}">
      <dsp:nvSpPr>
        <dsp:cNvPr id="0" name=""/>
        <dsp:cNvSpPr/>
      </dsp:nvSpPr>
      <dsp:spPr>
        <a:xfrm>
          <a:off x="0" y="689"/>
          <a:ext cx="135953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NY</a:t>
          </a:r>
        </a:p>
      </dsp:txBody>
      <dsp:txXfrm>
        <a:off x="0" y="689"/>
        <a:ext cx="1359535" cy="1129706"/>
      </dsp:txXfrm>
    </dsp:sp>
    <dsp:sp modelId="{4C504F9D-3272-4FB4-8DCC-309A77AE7EBF}">
      <dsp:nvSpPr>
        <dsp:cNvPr id="0" name=""/>
        <dsp:cNvSpPr/>
      </dsp:nvSpPr>
      <dsp:spPr>
        <a:xfrm>
          <a:off x="1461500" y="51989"/>
          <a:ext cx="5336174" cy="1026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Uses Staff Stability data to compare outcomes before and after a DSP credentialing project.</a:t>
          </a:r>
        </a:p>
      </dsp:txBody>
      <dsp:txXfrm>
        <a:off x="1461500" y="51989"/>
        <a:ext cx="5336174" cy="1026002"/>
      </dsp:txXfrm>
    </dsp:sp>
    <dsp:sp modelId="{153F4362-F52B-488D-A3C1-E9D0B3AF68A9}">
      <dsp:nvSpPr>
        <dsp:cNvPr id="0" name=""/>
        <dsp:cNvSpPr/>
      </dsp:nvSpPr>
      <dsp:spPr>
        <a:xfrm>
          <a:off x="1359534" y="1077992"/>
          <a:ext cx="54381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A06DDF-C054-436D-A6C3-F2D4D0DB18E6}">
      <dsp:nvSpPr>
        <dsp:cNvPr id="0" name=""/>
        <dsp:cNvSpPr/>
      </dsp:nvSpPr>
      <dsp:spPr>
        <a:xfrm>
          <a:off x="0" y="1130396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32158-217B-41AB-B9BD-E0D2E3E47094}">
      <dsp:nvSpPr>
        <dsp:cNvPr id="0" name=""/>
        <dsp:cNvSpPr/>
      </dsp:nvSpPr>
      <dsp:spPr>
        <a:xfrm>
          <a:off x="0" y="1130396"/>
          <a:ext cx="135953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OH</a:t>
          </a:r>
        </a:p>
      </dsp:txBody>
      <dsp:txXfrm>
        <a:off x="0" y="1130396"/>
        <a:ext cx="1359535" cy="1129706"/>
      </dsp:txXfrm>
    </dsp:sp>
    <dsp:sp modelId="{3741CA7B-DC88-4F8F-8B11-66C60409AD3A}">
      <dsp:nvSpPr>
        <dsp:cNvPr id="0" name=""/>
        <dsp:cNvSpPr/>
      </dsp:nvSpPr>
      <dsp:spPr>
        <a:xfrm>
          <a:off x="1461500" y="1181696"/>
          <a:ext cx="5336174" cy="1026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Created innovation grants for providers which resulted in groundbreaking practices to retain DSPs</a:t>
          </a:r>
        </a:p>
      </dsp:txBody>
      <dsp:txXfrm>
        <a:off x="1461500" y="1181696"/>
        <a:ext cx="5336174" cy="1026002"/>
      </dsp:txXfrm>
    </dsp:sp>
    <dsp:sp modelId="{B3EF63DF-9D1B-4389-82E1-2E8D0C364EB0}">
      <dsp:nvSpPr>
        <dsp:cNvPr id="0" name=""/>
        <dsp:cNvSpPr/>
      </dsp:nvSpPr>
      <dsp:spPr>
        <a:xfrm>
          <a:off x="1359534" y="2207699"/>
          <a:ext cx="54381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E00FC-4615-45E3-AA48-269CB7033514}">
      <dsp:nvSpPr>
        <dsp:cNvPr id="0" name=""/>
        <dsp:cNvSpPr/>
      </dsp:nvSpPr>
      <dsp:spPr>
        <a:xfrm>
          <a:off x="0" y="2260102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B6647-7FCA-42EF-96F3-2379154D3626}">
      <dsp:nvSpPr>
        <dsp:cNvPr id="0" name=""/>
        <dsp:cNvSpPr/>
      </dsp:nvSpPr>
      <dsp:spPr>
        <a:xfrm>
          <a:off x="0" y="2260102"/>
          <a:ext cx="135953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PA</a:t>
          </a:r>
        </a:p>
      </dsp:txBody>
      <dsp:txXfrm>
        <a:off x="0" y="2260102"/>
        <a:ext cx="1359535" cy="1129706"/>
      </dsp:txXfrm>
    </dsp:sp>
    <dsp:sp modelId="{983DDCBC-3F80-4B1B-8064-14CD5C952BE8}">
      <dsp:nvSpPr>
        <dsp:cNvPr id="0" name=""/>
        <dsp:cNvSpPr/>
      </dsp:nvSpPr>
      <dsp:spPr>
        <a:xfrm>
          <a:off x="1461500" y="2311402"/>
          <a:ext cx="5336174" cy="1026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Is offering small grants to providers willing to try something new and share their learning. </a:t>
          </a:r>
        </a:p>
      </dsp:txBody>
      <dsp:txXfrm>
        <a:off x="1461500" y="2311402"/>
        <a:ext cx="5336174" cy="1026002"/>
      </dsp:txXfrm>
    </dsp:sp>
    <dsp:sp modelId="{CF9F0D71-474F-4F53-AB36-894B281EC047}">
      <dsp:nvSpPr>
        <dsp:cNvPr id="0" name=""/>
        <dsp:cNvSpPr/>
      </dsp:nvSpPr>
      <dsp:spPr>
        <a:xfrm>
          <a:off x="1359534" y="3337405"/>
          <a:ext cx="54381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D3EE2B-1B76-4178-908B-4D098A3532A4}">
      <dsp:nvSpPr>
        <dsp:cNvPr id="0" name=""/>
        <dsp:cNvSpPr/>
      </dsp:nvSpPr>
      <dsp:spPr>
        <a:xfrm>
          <a:off x="0" y="3389809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DE91A-F769-4C12-A589-911CCCDB6023}">
      <dsp:nvSpPr>
        <dsp:cNvPr id="0" name=""/>
        <dsp:cNvSpPr/>
      </dsp:nvSpPr>
      <dsp:spPr>
        <a:xfrm>
          <a:off x="0" y="3389809"/>
          <a:ext cx="135953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UT</a:t>
          </a:r>
        </a:p>
      </dsp:txBody>
      <dsp:txXfrm>
        <a:off x="0" y="3389809"/>
        <a:ext cx="1359535" cy="1129706"/>
      </dsp:txXfrm>
    </dsp:sp>
    <dsp:sp modelId="{B602FAD6-F20C-43F7-8D25-8876DD784875}">
      <dsp:nvSpPr>
        <dsp:cNvPr id="0" name=""/>
        <dsp:cNvSpPr/>
      </dsp:nvSpPr>
      <dsp:spPr>
        <a:xfrm>
          <a:off x="1461500" y="3441109"/>
          <a:ext cx="5336174" cy="1026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Uses NCI data to advocate for, and assess outcomes of a wage increase</a:t>
          </a:r>
        </a:p>
      </dsp:txBody>
      <dsp:txXfrm>
        <a:off x="1461500" y="3441109"/>
        <a:ext cx="5336174" cy="1026002"/>
      </dsp:txXfrm>
    </dsp:sp>
    <dsp:sp modelId="{38BCA880-697D-4647-B9F5-01DDD85DD85F}">
      <dsp:nvSpPr>
        <dsp:cNvPr id="0" name=""/>
        <dsp:cNvSpPr/>
      </dsp:nvSpPr>
      <dsp:spPr>
        <a:xfrm>
          <a:off x="1359534" y="4467112"/>
          <a:ext cx="54381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5080A-1B3E-44DB-92B8-3B2573BE33AB}">
      <dsp:nvSpPr>
        <dsp:cNvPr id="0" name=""/>
        <dsp:cNvSpPr/>
      </dsp:nvSpPr>
      <dsp:spPr>
        <a:xfrm>
          <a:off x="0" y="4519515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A88EC-D12B-45C4-B6BB-13AE21DEF3CA}">
      <dsp:nvSpPr>
        <dsp:cNvPr id="0" name=""/>
        <dsp:cNvSpPr/>
      </dsp:nvSpPr>
      <dsp:spPr>
        <a:xfrm>
          <a:off x="0" y="4519515"/>
          <a:ext cx="135953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TN</a:t>
          </a:r>
        </a:p>
      </dsp:txBody>
      <dsp:txXfrm>
        <a:off x="0" y="4519515"/>
        <a:ext cx="1359535" cy="1129706"/>
      </dsp:txXfrm>
    </dsp:sp>
    <dsp:sp modelId="{635F0352-75BD-4D4B-B56C-2634FCBB0FFC}">
      <dsp:nvSpPr>
        <dsp:cNvPr id="0" name=""/>
        <dsp:cNvSpPr/>
      </dsp:nvSpPr>
      <dsp:spPr>
        <a:xfrm>
          <a:off x="1461500" y="4570815"/>
          <a:ext cx="5336174" cy="1026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Used data as evidence to advocate for a rate increase. Then used NCI to determine whether rate increase went to wages. </a:t>
          </a:r>
        </a:p>
      </dsp:txBody>
      <dsp:txXfrm>
        <a:off x="1461500" y="4570815"/>
        <a:ext cx="5336174" cy="1026002"/>
      </dsp:txXfrm>
    </dsp:sp>
    <dsp:sp modelId="{323250A1-8CF4-41EE-8402-B3499BD6AA6B}">
      <dsp:nvSpPr>
        <dsp:cNvPr id="0" name=""/>
        <dsp:cNvSpPr/>
      </dsp:nvSpPr>
      <dsp:spPr>
        <a:xfrm>
          <a:off x="1359534" y="5596818"/>
          <a:ext cx="54381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5F10C-586A-4AF7-A394-F921999B8008}">
      <dsp:nvSpPr>
        <dsp:cNvPr id="0" name=""/>
        <dsp:cNvSpPr/>
      </dsp:nvSpPr>
      <dsp:spPr>
        <a:xfrm>
          <a:off x="470120" y="170622"/>
          <a:ext cx="2013860" cy="141212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01145-3DF5-4463-AC0B-3BB3B7073FB9}">
      <dsp:nvSpPr>
        <dsp:cNvPr id="0" name=""/>
        <dsp:cNvSpPr/>
      </dsp:nvSpPr>
      <dsp:spPr>
        <a:xfrm>
          <a:off x="327" y="1582739"/>
          <a:ext cx="3288716" cy="1220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2">
                  <a:lumMod val="75000"/>
                </a:schemeClr>
              </a:solidFill>
            </a:rPr>
            <a:t>Direct survey with the person receiving services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Historically in-person surveys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Introduced video conference and telephone surveying in 2020-21</a:t>
          </a:r>
        </a:p>
      </dsp:txBody>
      <dsp:txXfrm>
        <a:off x="327" y="1582739"/>
        <a:ext cx="3288716" cy="1220113"/>
      </dsp:txXfrm>
    </dsp:sp>
    <dsp:sp modelId="{B95D4378-25F1-4DF5-A00D-A64CE5CFACF9}">
      <dsp:nvSpPr>
        <dsp:cNvPr id="0" name=""/>
        <dsp:cNvSpPr/>
      </dsp:nvSpPr>
      <dsp:spPr>
        <a:xfrm>
          <a:off x="4383804" y="0"/>
          <a:ext cx="1567522" cy="1828767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D5AAC-9199-4417-9FEF-1A5BD966F274}">
      <dsp:nvSpPr>
        <dsp:cNvPr id="0" name=""/>
        <dsp:cNvSpPr/>
      </dsp:nvSpPr>
      <dsp:spPr>
        <a:xfrm>
          <a:off x="3560070" y="1885102"/>
          <a:ext cx="3288716" cy="1220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2">
                  <a:lumMod val="75000"/>
                </a:schemeClr>
              </a:solidFill>
            </a:rPr>
            <a:t>Survey includes                   three main parts: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Background information – largely collected from state records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Survey includes subjective and objective questions</a:t>
          </a:r>
        </a:p>
      </dsp:txBody>
      <dsp:txXfrm>
        <a:off x="3560070" y="1885102"/>
        <a:ext cx="3288716" cy="1220113"/>
      </dsp:txXfrm>
    </dsp:sp>
    <dsp:sp modelId="{D3DE6BA9-FEF6-4D79-BBEF-CB857C6A380F}">
      <dsp:nvSpPr>
        <dsp:cNvPr id="0" name=""/>
        <dsp:cNvSpPr/>
      </dsp:nvSpPr>
      <dsp:spPr>
        <a:xfrm>
          <a:off x="7904650" y="0"/>
          <a:ext cx="1155236" cy="1602318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776D96-A0F2-47ED-95D1-B81D5946F599}">
      <dsp:nvSpPr>
        <dsp:cNvPr id="0" name=""/>
        <dsp:cNvSpPr/>
      </dsp:nvSpPr>
      <dsp:spPr>
        <a:xfrm>
          <a:off x="7128124" y="1878126"/>
          <a:ext cx="2875474" cy="1220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6B9F2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Full survey takes approximately </a:t>
          </a:r>
          <a:r>
            <a:rPr lang="en-US" sz="2000" kern="1200" dirty="0">
              <a:solidFill>
                <a:schemeClr val="bg2">
                  <a:lumMod val="75000"/>
                </a:schemeClr>
              </a:solidFill>
            </a:rPr>
            <a:t>45 </a:t>
          </a:r>
          <a:r>
            <a:rPr lang="en-US" sz="2400" kern="1200" dirty="0">
              <a:solidFill>
                <a:srgbClr val="6B9F2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minutes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</a:p>
      </dsp:txBody>
      <dsp:txXfrm>
        <a:off x="7128124" y="1878126"/>
        <a:ext cx="2875474" cy="1220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6C0AC-AEC2-4FCF-ACD1-8C414CEDE82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C9886-2A54-437F-BF05-30F5CC95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3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C9886-2A54-437F-BF05-30F5CC9502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64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C9886-2A54-437F-BF05-30F5CC9502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50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C9886-2A54-437F-BF05-30F5CC9502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31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C9886-2A54-437F-BF05-30F5CC9502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46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C9886-2A54-437F-BF05-30F5CC9502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26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1703A-BEE7-495F-8A97-CC551AF55DE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272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1703A-BEE7-495F-8A97-CC551AF55DE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235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C9886-2A54-437F-BF05-30F5CC9502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14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4C9F3-A0AE-445F-97FE-8269B8DF81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91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C9886-2A54-437F-BF05-30F5CC9502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67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C9886-2A54-437F-BF05-30F5CC9502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68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C9886-2A54-437F-BF05-30F5CC9502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60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C9886-2A54-437F-BF05-30F5CC9502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835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C9886-2A54-437F-BF05-30F5CC9502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804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C9886-2A54-437F-BF05-30F5CC9502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84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C9886-2A54-437F-BF05-30F5CC9502F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203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C9886-2A54-437F-BF05-30F5CC9502F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818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C9886-2A54-437F-BF05-30F5CC9502F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939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C9886-2A54-437F-BF05-30F5CC9502F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615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1703A-BEE7-495F-8A97-CC551AF55DE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7151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C9886-2A54-437F-BF05-30F5CC9502F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609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C9886-2A54-437F-BF05-30F5CC9502F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92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C9886-2A54-437F-BF05-30F5CC9502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858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C9886-2A54-437F-BF05-30F5CC9502F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596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C9886-2A54-437F-BF05-30F5CC9502F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806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4C9F3-A0AE-445F-97FE-8269B8DF815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63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C9886-2A54-437F-BF05-30F5CC9502F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906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044A3A"/>
              </a:solidFill>
              <a:latin typeface="Muli 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C9886-2A54-437F-BF05-30F5CC9502F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386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C9886-2A54-437F-BF05-30F5CC9502F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257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C9886-2A54-437F-BF05-30F5CC9502F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570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C9886-2A54-437F-BF05-30F5CC9502F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98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C9886-2A54-437F-BF05-30F5CC9502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41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C9886-2A54-437F-BF05-30F5CC9502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05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1703A-BEE7-495F-8A97-CC551AF55D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20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C9886-2A54-437F-BF05-30F5CC9502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73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BF878-FA84-4C3A-B97A-795DAAE9C3F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50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C9886-2A54-437F-BF05-30F5CC9502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67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BF59-C7CA-4C5C-A0AB-0E46DC56786A}" type="datetime1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32FD-ECB4-4B5A-A04C-E1131DFDB24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59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B396-6DE9-45DF-A84E-CF688A17DDB5}" type="datetime1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32FD-ECB4-4B5A-A04C-E1131DFD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4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CA57-FE0F-4EE5-AE91-486CF96886FB}" type="datetime1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32FD-ECB4-4B5A-A04C-E1131DFD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9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410A-79D6-4BC5-91FB-E92B8FD8956B}" type="datetime1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32FD-ECB4-4B5A-A04C-E1131DFD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6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46DA-8D00-466F-A37F-9D1A69D977E5}" type="datetime1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32FD-ECB4-4B5A-A04C-E1131DFDB24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19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F2BC-4457-457D-AC6F-3AF0929D082F}" type="datetime1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32FD-ECB4-4B5A-A04C-E1131DFD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53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8F21-EEFE-4E02-98EC-9258CBA5A168}" type="datetime1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32FD-ECB4-4B5A-A04C-E1131DFD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33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E638-284E-4E11-B657-3BE400ABF18F}" type="datetime1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32FD-ECB4-4B5A-A04C-E1131DFD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16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3440-176C-49D3-9AD9-E087844DDC93}" type="datetime1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32FD-ECB4-4B5A-A04C-E1131DFD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94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C8623E2-B6FC-41E9-B64C-FB15BA67905C}" type="datetime1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5032FD-ECB4-4B5A-A04C-E1131DFD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09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C605-DE6A-4882-98CD-3A3C4E746A51}" type="datetime1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32FD-ECB4-4B5A-A04C-E1131DFD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9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553849-DF24-4AC4-977A-4D5012F4812A}" type="datetime1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75032FD-ECB4-4B5A-A04C-E1131DFDB24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34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ci-ad.org/resources/presentations/" TargetMode="External"/><Relationship Id="rId2" Type="http://schemas.openxmlformats.org/officeDocument/2006/relationships/hyperlink" Target="https://www.nationalcoreindicators.org/resources/presentations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sv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46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spd.utah.gov/dashboard/national-core-indicators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ci-ad.org/resources/data-spotlight/" TargetMode="External"/><Relationship Id="rId5" Type="http://schemas.openxmlformats.org/officeDocument/2006/relationships/hyperlink" Target="https://www.nationalcoreindicators.org/upload/core-indicators/NCI_DB_RacialEquity_final_3_4.pdf" TargetMode="External"/><Relationship Id="rId4" Type="http://schemas.openxmlformats.org/officeDocument/2006/relationships/image" Target="../media/image6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ci-ad.org/" TargetMode="External"/><Relationship Id="rId5" Type="http://schemas.openxmlformats.org/officeDocument/2006/relationships/hyperlink" Target="http://www.nationalcoreindicators.org/" TargetMode="Externa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2C197-64D4-4CA7-AF99-47BEEDAA2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joining!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FD2D7-9A03-422E-9220-DB1074BCC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Slides and a recording of this webinar will be made available tomorrow</a:t>
            </a:r>
            <a:r>
              <a:rPr lang="en-US" sz="2800" dirty="0"/>
              <a:t>: </a:t>
            </a:r>
            <a:r>
              <a:rPr lang="en-US" sz="2800" dirty="0">
                <a:hlinkClick r:id="rId2"/>
              </a:rPr>
              <a:t>Presentations | National Core Indicators</a:t>
            </a:r>
            <a:r>
              <a:rPr lang="en-US" sz="2800" dirty="0"/>
              <a:t> and </a:t>
            </a:r>
            <a:r>
              <a:rPr lang="en-US" sz="2800" dirty="0">
                <a:hlinkClick r:id="rId3"/>
              </a:rPr>
              <a:t>Presentations | NCI-AD (National Core Indicators-Aging and Disabilities)</a:t>
            </a:r>
            <a:endParaRPr lang="en-US" sz="2800" dirty="0"/>
          </a:p>
          <a:p>
            <a:r>
              <a:rPr lang="en-US" sz="2800" dirty="0"/>
              <a:t>This meeting will be recorded</a:t>
            </a:r>
          </a:p>
          <a:p>
            <a:r>
              <a:rPr lang="en-US" sz="2800" dirty="0"/>
              <a:t>All participants are muted</a:t>
            </a:r>
          </a:p>
          <a:p>
            <a:r>
              <a:rPr lang="en-US" sz="2800" dirty="0"/>
              <a:t>Please type questions and comments into chat any time during the presentation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9071A-8C66-419F-B198-21E062448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32FD-ECB4-4B5A-A04C-E1131DFDB2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15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A1641-69E0-4737-AEE2-E89FD77C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889" y="171960"/>
            <a:ext cx="6368142" cy="1450757"/>
          </a:xfrm>
        </p:spPr>
        <p:txBody>
          <a:bodyPr>
            <a:normAutofit/>
          </a:bodyPr>
          <a:lstStyle/>
          <a:p>
            <a:r>
              <a:rPr lang="en-US" dirty="0"/>
              <a:t>In-Person Survey (IPS)</a:t>
            </a:r>
          </a:p>
        </p:txBody>
      </p:sp>
      <p:pic>
        <p:nvPicPr>
          <p:cNvPr id="13" name="Picture 12" descr="A picture containing person, person, indoor&#10;&#10;Description automatically generated">
            <a:extLst>
              <a:ext uri="{FF2B5EF4-FFF2-40B4-BE49-F238E27FC236}">
                <a16:creationId xmlns:a16="http://schemas.microsoft.com/office/drawing/2014/main" id="{5A6162CF-F0EA-4C7E-97EE-EBBA891A8D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"/>
          <a:stretch/>
        </p:blipFill>
        <p:spPr>
          <a:xfrm>
            <a:off x="1" y="-12128"/>
            <a:ext cx="5090160" cy="687012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9A85F-C3FC-4CB9-9618-E1D686D8A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3"/>
            <a:ext cx="6368142" cy="4307355"/>
          </a:xfrm>
        </p:spPr>
        <p:txBody>
          <a:bodyPr>
            <a:noAutofit/>
          </a:bodyPr>
          <a:lstStyle/>
          <a:p>
            <a:r>
              <a:rPr lang="en-US" sz="1800" dirty="0"/>
              <a:t>People who receive at least one service in addition to case management from the IDD agency</a:t>
            </a:r>
          </a:p>
          <a:p>
            <a:r>
              <a:rPr lang="en-US" sz="1800" dirty="0"/>
              <a:t>Direct survey with the person receiving services </a:t>
            </a:r>
          </a:p>
          <a:p>
            <a:pPr lvl="1"/>
            <a:r>
              <a:rPr lang="en-US" dirty="0"/>
              <a:t>Historically in-person surveys</a:t>
            </a:r>
          </a:p>
          <a:p>
            <a:pPr lvl="1"/>
            <a:r>
              <a:rPr lang="en-US" dirty="0"/>
              <a:t>Introduced video conference surveying in 2020-21</a:t>
            </a:r>
          </a:p>
          <a:p>
            <a:r>
              <a:rPr lang="en-US" sz="1800" dirty="0"/>
              <a:t>Survey includes three main parts:</a:t>
            </a:r>
          </a:p>
          <a:p>
            <a:pPr lvl="1"/>
            <a:r>
              <a:rPr lang="en-US" dirty="0"/>
              <a:t>Background information – largely collected from state records</a:t>
            </a:r>
          </a:p>
          <a:p>
            <a:pPr lvl="1"/>
            <a:r>
              <a:rPr lang="en-US" dirty="0"/>
              <a:t>Section I – Subjective questions only the person can answer</a:t>
            </a:r>
          </a:p>
          <a:p>
            <a:pPr lvl="1"/>
            <a:r>
              <a:rPr lang="en-US" dirty="0"/>
              <a:t>Section II – Objective questions can be answered by a proxy when needed </a:t>
            </a:r>
          </a:p>
          <a:p>
            <a:r>
              <a:rPr lang="en-US" sz="1800" dirty="0"/>
              <a:t>Section I and Section II together take 50 minutes (on average)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743D3-CF53-4649-A982-CA679C14D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5032FD-ECB4-4B5A-A04C-E1131DFDB24A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03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A1AA58-2B4F-4C3C-A0E5-E6667537B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Family Experience Domain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00702-5E1F-4019-BAC1-9823D0211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3055" y="6459785"/>
            <a:ext cx="108942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5032FD-ECB4-4B5A-A04C-E1131DFDB24A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chemeClr val="tx2"/>
              </a:solidFill>
            </a:endParaRPr>
          </a:p>
        </p:txBody>
      </p:sp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05C5AF99-5543-4703-8B06-5A6C443384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418142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8411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DD4CAB-AAB1-45FB-90A3-5049BFF74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dirty="0"/>
              <a:t>Family Surveys</a:t>
            </a:r>
          </a:p>
        </p:txBody>
      </p:sp>
      <p:pic>
        <p:nvPicPr>
          <p:cNvPr id="9" name="Picture 8" descr="A group of people smiling&#10;&#10;Description automatically generated with low confidence">
            <a:extLst>
              <a:ext uri="{FF2B5EF4-FFF2-40B4-BE49-F238E27FC236}">
                <a16:creationId xmlns:a16="http://schemas.microsoft.com/office/drawing/2014/main" id="{92399697-8A1D-4AD2-BF2B-8AB4129D8F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7411A-E2BD-436C-A694-D737EE5CE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3"/>
            <a:ext cx="6368142" cy="4227781"/>
          </a:xfrm>
        </p:spPr>
        <p:txBody>
          <a:bodyPr>
            <a:normAutofit/>
          </a:bodyPr>
          <a:lstStyle/>
          <a:p>
            <a:r>
              <a:rPr lang="en-US" sz="1800" dirty="0"/>
              <a:t>Examines how well public systems support </a:t>
            </a:r>
            <a:r>
              <a:rPr lang="en-US" sz="1800" b="1" dirty="0"/>
              <a:t>family members and guardians </a:t>
            </a:r>
            <a:r>
              <a:rPr lang="en-US" sz="1800" dirty="0"/>
              <a:t>in</a:t>
            </a:r>
            <a:r>
              <a:rPr lang="en-US" sz="1800" b="1" dirty="0"/>
              <a:t> </a:t>
            </a:r>
            <a:r>
              <a:rPr lang="en-US" sz="1800" dirty="0"/>
              <a:t>delivery of services and level of satisfaction with service delivery. </a:t>
            </a:r>
            <a:r>
              <a:rPr lang="en-US" sz="1800" b="1" dirty="0"/>
              <a:t>Designed to gauge the family experience. </a:t>
            </a:r>
          </a:p>
          <a:p>
            <a:pPr lvl="1"/>
            <a:r>
              <a:rPr lang="en-US" b="1" dirty="0"/>
              <a:t>The Adult Family Survey (AFS) </a:t>
            </a:r>
          </a:p>
          <a:p>
            <a:pPr lvl="2"/>
            <a:r>
              <a:rPr lang="en-US" sz="1800" dirty="0"/>
              <a:t>Respondents are families living with an adult family member (age 18 and over) receiving DD services.  </a:t>
            </a:r>
          </a:p>
          <a:p>
            <a:pPr lvl="1"/>
            <a:r>
              <a:rPr lang="en-US" b="1" dirty="0"/>
              <a:t>The Family/Guardian Survey (FGS) </a:t>
            </a:r>
          </a:p>
          <a:p>
            <a:pPr lvl="2"/>
            <a:r>
              <a:rPr lang="en-US" sz="1800" dirty="0"/>
              <a:t>Respondents are families/guardians with an adult family member (age 18 and over) receiving DD services with whom they do NOT live.  </a:t>
            </a:r>
          </a:p>
          <a:p>
            <a:pPr lvl="1"/>
            <a:r>
              <a:rPr lang="en-US" b="1" dirty="0"/>
              <a:t>The Child Family Survey (CFS) </a:t>
            </a:r>
          </a:p>
          <a:p>
            <a:pPr lvl="2"/>
            <a:r>
              <a:rPr lang="en-US" sz="1800" dirty="0"/>
              <a:t>Respondents are families living with child (not yet receiving adult services) receiving DD services. 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AE866-4852-4178-8A61-DA2246BBA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5032FD-ECB4-4B5A-A04C-E1131DFDB24A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12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1E849-1B42-4B85-AC43-E198D0E1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Staff Stability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0F8A6-450F-48B1-8F92-7F03A95A7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5032FD-ECB4-4B5A-A04C-E1131DFDB24A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255377B-9A5D-4C99-8370-C614D01FF2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024941"/>
              </p:ext>
            </p:extLst>
          </p:nvPr>
        </p:nvGraphicFramePr>
        <p:xfrm>
          <a:off x="1066800" y="1737360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C6978BB9-53F2-4234-AF5D-EE98EB9E8C5C}"/>
              </a:ext>
            </a:extLst>
          </p:cNvPr>
          <p:cNvSpPr/>
          <p:nvPr/>
        </p:nvSpPr>
        <p:spPr>
          <a:xfrm>
            <a:off x="190239" y="4522992"/>
            <a:ext cx="7503090" cy="1741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NCI Staff Stability Survey provides states with critical information on the stability and quality of the DSP workforce working with adults with IDD. </a:t>
            </a:r>
          </a:p>
        </p:txBody>
      </p:sp>
    </p:spTree>
    <p:extLst>
      <p:ext uri="{BB962C8B-B14F-4D97-AF65-F5344CB8AC3E}">
        <p14:creationId xmlns:p14="http://schemas.microsoft.com/office/powerpoint/2010/main" val="3682219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4BB69FE-6E42-4A64-9B9E-021E5F85E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How states use Workforce data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B4DAB-ED13-4BE8-8108-55F29C47D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3055" y="6459785"/>
            <a:ext cx="108942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5032FD-ECB4-4B5A-A04C-E1131DFDB24A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chemeClr val="tx2"/>
              </a:solidFill>
            </a:endParaRP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47E4CA56-F840-4314-BE57-041B806244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200913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5596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D130A-9F9A-45A5-A15F-693273E87D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6223" y="215717"/>
            <a:ext cx="5978525" cy="11287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NCI-AD Background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E33F822-AB42-4043-9799-CDBA68A4212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6223" y="1569476"/>
            <a:ext cx="10683240" cy="2987675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Collaboration between </a:t>
            </a:r>
            <a:r>
              <a:rPr lang="en-US" sz="2400" dirty="0" err="1">
                <a:solidFill>
                  <a:schemeClr val="tx1"/>
                </a:solidFill>
              </a:rPr>
              <a:t>ADvancing</a:t>
            </a:r>
            <a:r>
              <a:rPr lang="en-US" sz="2400" dirty="0">
                <a:solidFill>
                  <a:schemeClr val="tx1"/>
                </a:solidFill>
              </a:rPr>
              <a:t> States, Human Services Research Institute (HSRI) and Participating States.</a:t>
            </a:r>
          </a:p>
          <a:p>
            <a:pPr marL="231775" indent="1143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Grew out of NCI - Multiple areas of overlap for cross population comparison</a:t>
            </a:r>
          </a:p>
          <a:p>
            <a:pPr marL="231775" indent="1143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Quality of life and outcomes survey that assesses the experiences of older adults and adults with physical disabilities served by state LTSS programs, including: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0F56BA9-5BCD-4202-9F5E-B3C5C29A5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139253"/>
              </p:ext>
            </p:extLst>
          </p:nvPr>
        </p:nvGraphicFramePr>
        <p:xfrm>
          <a:off x="1905389" y="4011506"/>
          <a:ext cx="8279620" cy="186175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39810">
                  <a:extLst>
                    <a:ext uri="{9D8B030D-6E8A-4147-A177-3AD203B41FA5}">
                      <a16:colId xmlns:a16="http://schemas.microsoft.com/office/drawing/2014/main" val="1445295935"/>
                    </a:ext>
                  </a:extLst>
                </a:gridCol>
                <a:gridCol w="4139810">
                  <a:extLst>
                    <a:ext uri="{9D8B030D-6E8A-4147-A177-3AD203B41FA5}">
                      <a16:colId xmlns:a16="http://schemas.microsoft.com/office/drawing/2014/main" val="2829712252"/>
                    </a:ext>
                  </a:extLst>
                </a:gridCol>
              </a:tblGrid>
              <a:tr h="465439">
                <a:tc>
                  <a:txBody>
                    <a:bodyPr/>
                    <a:lstStyle/>
                    <a:p>
                      <a:r>
                        <a:rPr lang="en-US" sz="2200" b="0" dirty="0"/>
                        <a:t>Nursing facilities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/>
                        <a:t>MLTSS populations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417288"/>
                  </a:ext>
                </a:extLst>
              </a:tr>
              <a:tr h="465439">
                <a:tc>
                  <a:txBody>
                    <a:bodyPr/>
                    <a:lstStyle/>
                    <a:p>
                      <a:r>
                        <a:rPr lang="en-US" sz="2200" dirty="0"/>
                        <a:t>Medicaid waivers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State-funded programs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297521"/>
                  </a:ext>
                </a:extLst>
              </a:tr>
              <a:tr h="465439">
                <a:tc>
                  <a:txBody>
                    <a:bodyPr/>
                    <a:lstStyle/>
                    <a:p>
                      <a:r>
                        <a:rPr lang="en-US" sz="2200" dirty="0"/>
                        <a:t>Medicaid state plans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Older Americans Act programs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124378"/>
                  </a:ext>
                </a:extLst>
              </a:tr>
              <a:tr h="465439">
                <a:tc>
                  <a:txBody>
                    <a:bodyPr/>
                    <a:lstStyle/>
                    <a:p>
                      <a:r>
                        <a:rPr lang="en-US" sz="2200" dirty="0"/>
                        <a:t>PACE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Assisted living facilities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32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904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CFC9789-57F4-4B9C-ABAA-6F7C8BADC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54F538-07DE-4652-B506-5D16E3EBB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3D56195-A6AC-4958-8B87-F7D009353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38B8727-D318-4B70-B353-C390602FF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B0C8367-28B6-4EF1-B182-01BEC9872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D19B49D-9F4C-48DD-9893-1FD19630F69A}"/>
              </a:ext>
            </a:extLst>
          </p:cNvPr>
          <p:cNvSpPr txBox="1">
            <a:spLocks/>
          </p:cNvSpPr>
          <p:nvPr/>
        </p:nvSpPr>
        <p:spPr>
          <a:xfrm>
            <a:off x="482989" y="2377061"/>
            <a:ext cx="3084844" cy="2103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</a:rPr>
              <a:t>2021-22 NCI-AD State Participation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49E3F4C-17F5-49E4-B05F-80C6B348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" name="Content Placeholder 18" descr="Map&#10;&#10;Description automatically generated">
            <a:extLst>
              <a:ext uri="{FF2B5EF4-FFF2-40B4-BE49-F238E27FC236}">
                <a16:creationId xmlns:a16="http://schemas.microsoft.com/office/drawing/2014/main" id="{53D1A6DC-C8E9-4467-A2E7-DC125407978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90" y="1165734"/>
            <a:ext cx="7918293" cy="471138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A108A9-2D90-4D65-811A-23F6A68A4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defTabSz="914400">
              <a:spcAft>
                <a:spcPts val="600"/>
              </a:spcAft>
            </a:pPr>
            <a:fld id="{69A5F555-58CE-45E6-938E-77EBA57E5C55}" type="slidenum">
              <a:rPr lang="en-US" noProof="0">
                <a:solidFill>
                  <a:schemeClr val="tx2"/>
                </a:solidFill>
              </a:rPr>
              <a:pPr lvl="0" defTabSz="914400">
                <a:spcAft>
                  <a:spcPts val="600"/>
                </a:spcAft>
              </a:pPr>
              <a:t>16</a:t>
            </a:fld>
            <a:endParaRPr lang="en-US" noProof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87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A1641-69E0-4737-AEE2-E89FD77CA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Consumer Survey (ACS)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2A547-9074-49E8-85E1-C56B58A7F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32FD-ECB4-4B5A-A04C-E1131DFDB24A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F4524F9-1724-456E-9722-F84D873D7A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667575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0DBF029-7F78-4C8A-932C-57A200BD5343}"/>
              </a:ext>
            </a:extLst>
          </p:cNvPr>
          <p:cNvSpPr txBox="1"/>
          <p:nvPr/>
        </p:nvSpPr>
        <p:spPr>
          <a:xfrm>
            <a:off x="8406779" y="4977468"/>
            <a:ext cx="2987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US" sz="2000" dirty="0"/>
              <a:t>Positive feedback from survey participants </a:t>
            </a:r>
          </a:p>
        </p:txBody>
      </p:sp>
    </p:spTree>
    <p:extLst>
      <p:ext uri="{BB962C8B-B14F-4D97-AF65-F5344CB8AC3E}">
        <p14:creationId xmlns:p14="http://schemas.microsoft.com/office/powerpoint/2010/main" val="1948476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52C5651E-24DA-4FE0-B027-6DE6B94D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E2B8E4-4673-489C-AF1E-4150369DF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459" y="634946"/>
            <a:ext cx="4821283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100"/>
              <a:t>New for 21-22: Additional Modalities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76BBFEA-E4B9-45C6-9475-C92745E8E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A picture containing person, indoor, sitting, computer&#10;&#10;Description automatically generated">
            <a:extLst>
              <a:ext uri="{FF2B5EF4-FFF2-40B4-BE49-F238E27FC236}">
                <a16:creationId xmlns:a16="http://schemas.microsoft.com/office/drawing/2014/main" id="{852422D3-768D-4942-9DA3-088ADB60C5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/>
          <a:stretch/>
        </p:blipFill>
        <p:spPr>
          <a:xfrm>
            <a:off x="641223" y="473902"/>
            <a:ext cx="2418925" cy="3103900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9F2D095B-EB8D-46B0-9DCE-4BF77151B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061" y="321733"/>
            <a:ext cx="2583939" cy="195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212716B-B6B2-4848-B7EB-12A894078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40096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8027B12D-0C5A-4F08-B410-64FB0D128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879167"/>
            <a:ext cx="3057906" cy="2104612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 descr="A person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6F49D8F3-0B99-48A3-BCF9-37D6DB972A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337" y="4065703"/>
            <a:ext cx="2784700" cy="1715118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116B1FD7-A282-4E58-BB87-9903282BA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EA2D4BE-2B95-42E2-8E98-9FCD3CC862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/>
          <a:stretch/>
        </p:blipFill>
        <p:spPr>
          <a:xfrm>
            <a:off x="3664752" y="2744903"/>
            <a:ext cx="2295082" cy="2944987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7787B4C-4014-4A66-9C31-9D8A40A95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8459" y="2198914"/>
            <a:ext cx="4821283" cy="3670180"/>
          </a:xfrm>
        </p:spPr>
        <p:txBody>
          <a:bodyPr vert="horz" lIns="0" tIns="45720" rIns="0" bIns="45720" rtlCol="0">
            <a:norm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SzPct val="100000"/>
              <a:buFont typeface="Calibri" panose="020F0502020204030204" pitchFamily="34" charset="0"/>
              <a:buChar char="•"/>
            </a:pPr>
            <a:r>
              <a:rPr lang="en-US" dirty="0"/>
              <a:t>Pilot for 20-21 NCI-AD Year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SzPct val="100000"/>
              <a:buFont typeface="Calibri" panose="020F0502020204030204" pitchFamily="34" charset="0"/>
              <a:buChar char="•"/>
            </a:pPr>
            <a:r>
              <a:rPr lang="en-US" dirty="0"/>
              <a:t>Telephone and video conference modalities added for 21-22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SzPct val="100000"/>
              <a:buFont typeface="Calibri" panose="020F0502020204030204" pitchFamily="34" charset="0"/>
              <a:buChar char="•"/>
            </a:pPr>
            <a:r>
              <a:rPr lang="en-US" dirty="0"/>
              <a:t>New modalities are ADDITIVE to in-person modality – not in replacement of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C82A8A6-9443-41EA-9975-45F97050D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BA7CB2E-96A4-4B6D-9C9E-B94799505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4910E-DD20-4676-B2FD-048D38785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69A5F555-58CE-45E6-938E-77EBA57E5C55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19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0BD464-2F38-4556-AD73-8496F1CC3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2021-22 NCI-AD Domains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99609-C3D0-4ED6-84BC-B8A3EF205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3055" y="6459785"/>
            <a:ext cx="108942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9A5F555-58CE-45E6-938E-77EBA57E5C55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chemeClr val="tx2"/>
              </a:solidFill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4C08231-84D7-46B8-B2EA-159AEF1AB8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9533958"/>
              </p:ext>
            </p:extLst>
          </p:nvPr>
        </p:nvGraphicFramePr>
        <p:xfrm>
          <a:off x="4566936" y="696225"/>
          <a:ext cx="7132694" cy="559344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88397">
                  <a:extLst>
                    <a:ext uri="{9D8B030D-6E8A-4147-A177-3AD203B41FA5}">
                      <a16:colId xmlns:a16="http://schemas.microsoft.com/office/drawing/2014/main" val="3405469801"/>
                    </a:ext>
                  </a:extLst>
                </a:gridCol>
                <a:gridCol w="3844297">
                  <a:extLst>
                    <a:ext uri="{9D8B030D-6E8A-4147-A177-3AD203B41FA5}">
                      <a16:colId xmlns:a16="http://schemas.microsoft.com/office/drawing/2014/main" val="782644947"/>
                    </a:ext>
                  </a:extLst>
                </a:gridCol>
              </a:tblGrid>
              <a:tr h="488623">
                <a:tc>
                  <a:txBody>
                    <a:bodyPr/>
                    <a:lstStyle/>
                    <a:p>
                      <a:r>
                        <a:rPr lang="en-US" sz="2200" b="0"/>
                        <a:t>Community participation </a:t>
                      </a:r>
                    </a:p>
                  </a:txBody>
                  <a:tcPr marL="80633" marR="80633" marT="42149" marB="42149"/>
                </a:tc>
                <a:tc>
                  <a:txBody>
                    <a:bodyPr/>
                    <a:lstStyle/>
                    <a:p>
                      <a:r>
                        <a:rPr lang="en-US" sz="2200" b="0"/>
                        <a:t>Choice and control </a:t>
                      </a:r>
                    </a:p>
                  </a:txBody>
                  <a:tcPr marL="80633" marR="80633" marT="42149" marB="42149"/>
                </a:tc>
                <a:extLst>
                  <a:ext uri="{0D108BD9-81ED-4DB2-BD59-A6C34878D82A}">
                    <a16:rowId xmlns:a16="http://schemas.microsoft.com/office/drawing/2014/main" val="3891191525"/>
                  </a:ext>
                </a:extLst>
              </a:tr>
              <a:tr h="488623">
                <a:tc>
                  <a:txBody>
                    <a:bodyPr/>
                    <a:lstStyle/>
                    <a:p>
                      <a:r>
                        <a:rPr lang="en-US" sz="2200"/>
                        <a:t>Relationships </a:t>
                      </a:r>
                    </a:p>
                  </a:txBody>
                  <a:tcPr marL="80633" marR="80633" marT="42149" marB="42149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Satisfaction</a:t>
                      </a:r>
                    </a:p>
                  </a:txBody>
                  <a:tcPr marL="80633" marR="80633" marT="42149" marB="42149"/>
                </a:tc>
                <a:extLst>
                  <a:ext uri="{0D108BD9-81ED-4DB2-BD59-A6C34878D82A}">
                    <a16:rowId xmlns:a16="http://schemas.microsoft.com/office/drawing/2014/main" val="1927253498"/>
                  </a:ext>
                </a:extLst>
              </a:tr>
              <a:tr h="488623">
                <a:tc>
                  <a:txBody>
                    <a:bodyPr/>
                    <a:lstStyle/>
                    <a:p>
                      <a:r>
                        <a:rPr lang="en-US" sz="2200"/>
                        <a:t>Service coordination </a:t>
                      </a:r>
                    </a:p>
                  </a:txBody>
                  <a:tcPr marL="80633" marR="80633" marT="42149" marB="42149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Care coordination</a:t>
                      </a:r>
                    </a:p>
                  </a:txBody>
                  <a:tcPr marL="80633" marR="80633" marT="42149" marB="42149"/>
                </a:tc>
                <a:extLst>
                  <a:ext uri="{0D108BD9-81ED-4DB2-BD59-A6C34878D82A}">
                    <a16:rowId xmlns:a16="http://schemas.microsoft.com/office/drawing/2014/main" val="3103617425"/>
                  </a:ext>
                </a:extLst>
              </a:tr>
              <a:tr h="842232">
                <a:tc>
                  <a:txBody>
                    <a:bodyPr/>
                    <a:lstStyle/>
                    <a:p>
                      <a:r>
                        <a:rPr lang="en-US" sz="2200"/>
                        <a:t>Access to community</a:t>
                      </a:r>
                    </a:p>
                  </a:txBody>
                  <a:tcPr marL="80633" marR="80633" marT="42149" marB="42149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Access to needed equipment/modifications </a:t>
                      </a:r>
                    </a:p>
                  </a:txBody>
                  <a:tcPr marL="80633" marR="80633" marT="42149" marB="42149"/>
                </a:tc>
                <a:extLst>
                  <a:ext uri="{0D108BD9-81ED-4DB2-BD59-A6C34878D82A}">
                    <a16:rowId xmlns:a16="http://schemas.microsoft.com/office/drawing/2014/main" val="3964865117"/>
                  </a:ext>
                </a:extLst>
              </a:tr>
              <a:tr h="488623">
                <a:tc>
                  <a:txBody>
                    <a:bodyPr/>
                    <a:lstStyle/>
                    <a:p>
                      <a:r>
                        <a:rPr lang="en-US" sz="2200"/>
                        <a:t>Safety</a:t>
                      </a:r>
                    </a:p>
                  </a:txBody>
                  <a:tcPr marL="80633" marR="80633" marT="42149" marB="42149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Health care</a:t>
                      </a:r>
                    </a:p>
                  </a:txBody>
                  <a:tcPr marL="80633" marR="80633" marT="42149" marB="42149"/>
                </a:tc>
                <a:extLst>
                  <a:ext uri="{0D108BD9-81ED-4DB2-BD59-A6C34878D82A}">
                    <a16:rowId xmlns:a16="http://schemas.microsoft.com/office/drawing/2014/main" val="3636064628"/>
                  </a:ext>
                </a:extLst>
              </a:tr>
              <a:tr h="488623">
                <a:tc>
                  <a:txBody>
                    <a:bodyPr/>
                    <a:lstStyle/>
                    <a:p>
                      <a:r>
                        <a:rPr lang="en-US" sz="2200"/>
                        <a:t>Wellness</a:t>
                      </a:r>
                    </a:p>
                  </a:txBody>
                  <a:tcPr marL="80633" marR="80633" marT="42149" marB="42149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Medications</a:t>
                      </a:r>
                    </a:p>
                  </a:txBody>
                  <a:tcPr marL="80633" marR="80633" marT="42149" marB="42149"/>
                </a:tc>
                <a:extLst>
                  <a:ext uri="{0D108BD9-81ED-4DB2-BD59-A6C34878D82A}">
                    <a16:rowId xmlns:a16="http://schemas.microsoft.com/office/drawing/2014/main" val="767696674"/>
                  </a:ext>
                </a:extLst>
              </a:tr>
              <a:tr h="488623">
                <a:tc>
                  <a:txBody>
                    <a:bodyPr/>
                    <a:lstStyle/>
                    <a:p>
                      <a:r>
                        <a:rPr lang="en-US" sz="2200"/>
                        <a:t>Rights and respect</a:t>
                      </a:r>
                    </a:p>
                  </a:txBody>
                  <a:tcPr marL="80633" marR="80633" marT="42149" marB="42149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Self-direction</a:t>
                      </a:r>
                    </a:p>
                  </a:txBody>
                  <a:tcPr marL="80633" marR="80633" marT="42149" marB="42149"/>
                </a:tc>
                <a:extLst>
                  <a:ext uri="{0D108BD9-81ED-4DB2-BD59-A6C34878D82A}">
                    <a16:rowId xmlns:a16="http://schemas.microsoft.com/office/drawing/2014/main" val="2799428043"/>
                  </a:ext>
                </a:extLst>
              </a:tr>
              <a:tr h="488623">
                <a:tc>
                  <a:txBody>
                    <a:bodyPr/>
                    <a:lstStyle/>
                    <a:p>
                      <a:r>
                        <a:rPr lang="en-US" sz="2200"/>
                        <a:t>Work</a:t>
                      </a:r>
                    </a:p>
                  </a:txBody>
                  <a:tcPr marL="80633" marR="80633" marT="42149" marB="42149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Everyday living </a:t>
                      </a:r>
                    </a:p>
                  </a:txBody>
                  <a:tcPr marL="80633" marR="80633" marT="42149" marB="42149"/>
                </a:tc>
                <a:extLst>
                  <a:ext uri="{0D108BD9-81ED-4DB2-BD59-A6C34878D82A}">
                    <a16:rowId xmlns:a16="http://schemas.microsoft.com/office/drawing/2014/main" val="3681607171"/>
                  </a:ext>
                </a:extLst>
              </a:tr>
              <a:tr h="842232">
                <a:tc>
                  <a:txBody>
                    <a:bodyPr/>
                    <a:lstStyle/>
                    <a:p>
                      <a:r>
                        <a:rPr lang="en-US" sz="2200"/>
                        <a:t>Affordability</a:t>
                      </a:r>
                    </a:p>
                  </a:txBody>
                  <a:tcPr marL="80633" marR="80633" marT="42149" marB="42149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Person-centered planning module (optional) </a:t>
                      </a:r>
                    </a:p>
                  </a:txBody>
                  <a:tcPr marL="80633" marR="80633" marT="42149" marB="42149"/>
                </a:tc>
                <a:extLst>
                  <a:ext uri="{0D108BD9-81ED-4DB2-BD59-A6C34878D82A}">
                    <a16:rowId xmlns:a16="http://schemas.microsoft.com/office/drawing/2014/main" val="895007671"/>
                  </a:ext>
                </a:extLst>
              </a:tr>
              <a:tr h="488623">
                <a:tc>
                  <a:txBody>
                    <a:bodyPr/>
                    <a:lstStyle/>
                    <a:p>
                      <a:r>
                        <a:rPr lang="en-US" sz="2200"/>
                        <a:t>Access to technology </a:t>
                      </a:r>
                    </a:p>
                  </a:txBody>
                  <a:tcPr marL="80633" marR="80633" marT="42149" marB="42149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COVID supplement (optional)</a:t>
                      </a:r>
                    </a:p>
                  </a:txBody>
                  <a:tcPr marL="80633" marR="80633" marT="42149" marB="42149"/>
                </a:tc>
                <a:extLst>
                  <a:ext uri="{0D108BD9-81ED-4DB2-BD59-A6C34878D82A}">
                    <a16:rowId xmlns:a16="http://schemas.microsoft.com/office/drawing/2014/main" val="641779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602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07F51-CC7D-4E8D-83CD-7C303B58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76490-EB40-A641-A897-AD17FAA32D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843C5AE-F91E-4ADC-B431-F15E2EFBC43F}"/>
              </a:ext>
            </a:extLst>
          </p:cNvPr>
          <p:cNvSpPr txBox="1">
            <a:spLocks/>
          </p:cNvSpPr>
          <p:nvPr/>
        </p:nvSpPr>
        <p:spPr>
          <a:xfrm>
            <a:off x="1313827" y="638771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76490-EB40-A641-A897-AD17FAA32D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E2E3AD-26C4-41B6-A2A5-1B01C1C92DF2}"/>
              </a:ext>
            </a:extLst>
          </p:cNvPr>
          <p:cNvSpPr txBox="1">
            <a:spLocks/>
          </p:cNvSpPr>
          <p:nvPr/>
        </p:nvSpPr>
        <p:spPr>
          <a:xfrm>
            <a:off x="1009650" y="250585"/>
            <a:ext cx="10572750" cy="690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333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0" u="none" strike="noStrike" kern="1200" cap="none" spc="0" normalizeH="0" baseline="0" noProof="0">
                <a:ln>
                  <a:noFill/>
                </a:ln>
                <a:solidFill>
                  <a:srgbClr val="00627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HOW TO RAISE HAND SLIDE</a:t>
            </a:r>
            <a:endParaRPr kumimoji="0" lang="en-US" sz="5333" b="0" i="0" u="none" strike="noStrike" kern="1200" cap="none" spc="0" normalizeH="0" baseline="0" noProof="0" dirty="0">
              <a:ln>
                <a:noFill/>
              </a:ln>
              <a:solidFill>
                <a:srgbClr val="006274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499FCEEA-0DD0-470C-8F23-2859719C1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319" y="1579811"/>
            <a:ext cx="5917080" cy="459263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0A9C783-D29E-4FFD-AE40-C08BD4C333BD}"/>
              </a:ext>
            </a:extLst>
          </p:cNvPr>
          <p:cNvSpPr/>
          <p:nvPr/>
        </p:nvSpPr>
        <p:spPr>
          <a:xfrm>
            <a:off x="5696821" y="5043538"/>
            <a:ext cx="2694640" cy="428625"/>
          </a:xfrm>
          <a:prstGeom prst="ellipse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3E3790-B159-4C5A-A54F-B181E5D8A4E9}"/>
              </a:ext>
            </a:extLst>
          </p:cNvPr>
          <p:cNvCxnSpPr>
            <a:cxnSpLocks/>
          </p:cNvCxnSpPr>
          <p:nvPr/>
        </p:nvCxnSpPr>
        <p:spPr>
          <a:xfrm flipH="1">
            <a:off x="8583144" y="3972719"/>
            <a:ext cx="1504950" cy="1561357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32">
            <a:extLst>
              <a:ext uri="{FF2B5EF4-FFF2-40B4-BE49-F238E27FC236}">
                <a16:creationId xmlns:a16="http://schemas.microsoft.com/office/drawing/2014/main" id="{6171E3F0-5217-4A1F-AABE-F7DFE0B20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20" y="941437"/>
            <a:ext cx="10466030" cy="57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EEDF8A6-F849-4A94-B2CF-F5DDA8EC3340}"/>
              </a:ext>
            </a:extLst>
          </p:cNvPr>
          <p:cNvCxnSpPr>
            <a:cxnSpLocks/>
          </p:cNvCxnSpPr>
          <p:nvPr/>
        </p:nvCxnSpPr>
        <p:spPr>
          <a:xfrm flipV="1">
            <a:off x="7447385" y="1513798"/>
            <a:ext cx="351140" cy="300665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1BAD6FA-1281-45BD-9071-F63E652E0374}"/>
              </a:ext>
            </a:extLst>
          </p:cNvPr>
          <p:cNvCxnSpPr>
            <a:cxnSpLocks/>
          </p:cNvCxnSpPr>
          <p:nvPr/>
        </p:nvCxnSpPr>
        <p:spPr>
          <a:xfrm flipH="1" flipV="1">
            <a:off x="1313827" y="2024743"/>
            <a:ext cx="1053015" cy="1484729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33">
            <a:extLst>
              <a:ext uri="{FF2B5EF4-FFF2-40B4-BE49-F238E27FC236}">
                <a16:creationId xmlns:a16="http://schemas.microsoft.com/office/drawing/2014/main" id="{801A2504-89EC-49AB-9361-0AF970C64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0105" y="4703079"/>
            <a:ext cx="3446685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47487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Unmute 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47487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   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47487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/ Mute 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47487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47487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your microphone.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" name="Picture 34">
            <a:extLst>
              <a:ext uri="{FF2B5EF4-FFF2-40B4-BE49-F238E27FC236}">
                <a16:creationId xmlns:a16="http://schemas.microsoft.com/office/drawing/2014/main" id="{FCDABF73-24F6-4BD1-82E7-122D7684A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358" y="4174598"/>
            <a:ext cx="454981" cy="73183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35">
            <a:extLst>
              <a:ext uri="{FF2B5EF4-FFF2-40B4-BE49-F238E27FC236}">
                <a16:creationId xmlns:a16="http://schemas.microsoft.com/office/drawing/2014/main" id="{13DBF523-DA8B-4E0D-A1E7-CDB20BEB6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094" y="4179228"/>
            <a:ext cx="732409" cy="74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864DC0-7764-44E7-91D2-DB69355534E3}"/>
              </a:ext>
            </a:extLst>
          </p:cNvPr>
          <p:cNvSpPr txBox="1"/>
          <p:nvPr/>
        </p:nvSpPr>
        <p:spPr>
          <a:xfrm>
            <a:off x="247315" y="5873261"/>
            <a:ext cx="3641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This meeting will be recorded. </a:t>
            </a:r>
          </a:p>
        </p:txBody>
      </p:sp>
    </p:spTree>
    <p:extLst>
      <p:ext uri="{BB962C8B-B14F-4D97-AF65-F5344CB8AC3E}">
        <p14:creationId xmlns:p14="http://schemas.microsoft.com/office/powerpoint/2010/main" val="3585305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434D9-2C0C-4A55-AEE4-41BC2A2D8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6800" dirty="0"/>
              <a:t>How data are important to understanding quality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723C3A95-9FCE-4C70-BC2F-1BAD0ED12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455621"/>
            <a:ext cx="6269347" cy="1238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Using Quality Framework</a:t>
            </a:r>
          </a:p>
        </p:txBody>
      </p:sp>
      <p:pic>
        <p:nvPicPr>
          <p:cNvPr id="10" name="Picture 9" descr="A group of people sitting around a table with papers and laptops&#10;&#10;Description automatically generated with low confidence">
            <a:extLst>
              <a:ext uri="{FF2B5EF4-FFF2-40B4-BE49-F238E27FC236}">
                <a16:creationId xmlns:a16="http://schemas.microsoft.com/office/drawing/2014/main" id="{355E82C1-D518-41E2-877A-260F2C34A3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1" y="10"/>
            <a:ext cx="4635315" cy="685798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A194E0-3548-4D47-92F6-94DD675DA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1896" y="6459785"/>
            <a:ext cx="118058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5032FD-ECB4-4B5A-A04C-E1131DFDB24A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65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F948A-B1BD-430D-8D66-9033DF91E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5032FD-ECB4-4B5A-A04C-E1131DFDB24A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104B3-79B0-4BAD-BE07-2AF4A967E4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2015" y="175813"/>
            <a:ext cx="4601254" cy="77067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Culture of Quality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BFF47F3-657B-4EAE-9042-946CB5749A8C}"/>
              </a:ext>
            </a:extLst>
          </p:cNvPr>
          <p:cNvGrpSpPr/>
          <p:nvPr/>
        </p:nvGrpSpPr>
        <p:grpSpPr>
          <a:xfrm>
            <a:off x="1145629" y="-273269"/>
            <a:ext cx="10794124" cy="6632027"/>
            <a:chOff x="1858907" y="-1"/>
            <a:chExt cx="10333093" cy="6358760"/>
          </a:xfrm>
        </p:grpSpPr>
        <p:pic>
          <p:nvPicPr>
            <p:cNvPr id="10" name="Content Placeholder 9" descr="House with solid fill">
              <a:extLst>
                <a:ext uri="{FF2B5EF4-FFF2-40B4-BE49-F238E27FC236}">
                  <a16:creationId xmlns:a16="http://schemas.microsoft.com/office/drawing/2014/main" id="{DC721611-992B-4875-9011-BF406E616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48627" y="-1"/>
              <a:ext cx="6890839" cy="635876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AF26D3-C5D5-4EF8-88E6-05AE215EC066}"/>
                </a:ext>
              </a:extLst>
            </p:cNvPr>
            <p:cNvSpPr txBox="1"/>
            <p:nvPr/>
          </p:nvSpPr>
          <p:spPr>
            <a:xfrm>
              <a:off x="4003278" y="4059887"/>
              <a:ext cx="987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Opportunity to improve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6352FFF-F491-47E1-A13F-1A7F9798FA67}"/>
                </a:ext>
              </a:extLst>
            </p:cNvPr>
            <p:cNvSpPr/>
            <p:nvPr/>
          </p:nvSpPr>
          <p:spPr>
            <a:xfrm>
              <a:off x="4029555" y="3921200"/>
              <a:ext cx="935420" cy="770674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ular Callout 20">
              <a:extLst>
                <a:ext uri="{FF2B5EF4-FFF2-40B4-BE49-F238E27FC236}">
                  <a16:creationId xmlns:a16="http://schemas.microsoft.com/office/drawing/2014/main" id="{180A290E-958F-443B-97B8-73F9F1F1F0D3}"/>
                </a:ext>
              </a:extLst>
            </p:cNvPr>
            <p:cNvSpPr/>
            <p:nvPr/>
          </p:nvSpPr>
          <p:spPr>
            <a:xfrm>
              <a:off x="1901595" y="5780781"/>
              <a:ext cx="1207499" cy="461666"/>
            </a:xfrm>
            <a:prstGeom prst="wedgeRoundRectCallout">
              <a:avLst>
                <a:gd name="adj1" fmla="val 93682"/>
                <a:gd name="adj2" fmla="val 26408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tx1"/>
                  </a:solidFill>
                </a:rPr>
                <a:t>Sub floor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875079E-CCB1-4FF8-B926-2204A40BB888}"/>
                </a:ext>
              </a:extLst>
            </p:cNvPr>
            <p:cNvSpPr/>
            <p:nvPr/>
          </p:nvSpPr>
          <p:spPr>
            <a:xfrm>
              <a:off x="3638714" y="5685079"/>
              <a:ext cx="4310663" cy="56883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ADC586F-ECD9-433E-8CF5-4CDDEFBF1E26}"/>
                </a:ext>
              </a:extLst>
            </p:cNvPr>
            <p:cNvSpPr txBox="1"/>
            <p:nvPr/>
          </p:nvSpPr>
          <p:spPr>
            <a:xfrm>
              <a:off x="6580182" y="4081854"/>
              <a:ext cx="987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Opportunity to improve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A191239-6F68-497C-8AA6-B54D787D7095}"/>
                </a:ext>
              </a:extLst>
            </p:cNvPr>
            <p:cNvSpPr/>
            <p:nvPr/>
          </p:nvSpPr>
          <p:spPr>
            <a:xfrm>
              <a:off x="6607584" y="3905383"/>
              <a:ext cx="935420" cy="770674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50AD8E6-C7E4-42CF-BBDE-C32A77B3D224}"/>
                </a:ext>
              </a:extLst>
            </p:cNvPr>
            <p:cNvSpPr/>
            <p:nvPr/>
          </p:nvSpPr>
          <p:spPr>
            <a:xfrm>
              <a:off x="5350752" y="3921200"/>
              <a:ext cx="839841" cy="1617751"/>
            </a:xfrm>
            <a:prstGeom prst="rect">
              <a:avLst/>
            </a:prstGeom>
            <a:solidFill>
              <a:schemeClr val="accent3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C0C27F4-30A4-4E13-B3CE-6128F117573C}"/>
                </a:ext>
              </a:extLst>
            </p:cNvPr>
            <p:cNvSpPr/>
            <p:nvPr/>
          </p:nvSpPr>
          <p:spPr>
            <a:xfrm>
              <a:off x="6096000" y="4771697"/>
              <a:ext cx="94593" cy="735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C835587-D072-4A45-B7DE-2D4B256D369D}"/>
                </a:ext>
              </a:extLst>
            </p:cNvPr>
            <p:cNvSpPr txBox="1"/>
            <p:nvPr/>
          </p:nvSpPr>
          <p:spPr>
            <a:xfrm>
              <a:off x="5276685" y="4885001"/>
              <a:ext cx="987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Basic QI process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6EA1455-FBF8-4785-A082-852207F6175C}"/>
                </a:ext>
              </a:extLst>
            </p:cNvPr>
            <p:cNvSpPr/>
            <p:nvPr/>
          </p:nvSpPr>
          <p:spPr>
            <a:xfrm>
              <a:off x="5624709" y="4019462"/>
              <a:ext cx="291923" cy="7487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2FC9D40-DCAA-4C4E-A140-775907836267}"/>
                </a:ext>
              </a:extLst>
            </p:cNvPr>
            <p:cNvSpPr txBox="1"/>
            <p:nvPr/>
          </p:nvSpPr>
          <p:spPr>
            <a:xfrm>
              <a:off x="3638714" y="5695766"/>
              <a:ext cx="421251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Regional Office Program Audits    </a:t>
              </a:r>
            </a:p>
            <a:p>
              <a:pPr algn="ctr"/>
              <a:r>
                <a:rPr lang="en-US" sz="1600" dirty="0"/>
                <a:t>Formal Licensing Reviews; Incident Reporting</a:t>
              </a:r>
            </a:p>
          </p:txBody>
        </p:sp>
        <p:sp>
          <p:nvSpPr>
            <p:cNvPr id="34" name="Rounded Rectangular Callout 20">
              <a:extLst>
                <a:ext uri="{FF2B5EF4-FFF2-40B4-BE49-F238E27FC236}">
                  <a16:creationId xmlns:a16="http://schemas.microsoft.com/office/drawing/2014/main" id="{0D17871D-6CBB-41EC-9044-D70C77B9B2E9}"/>
                </a:ext>
              </a:extLst>
            </p:cNvPr>
            <p:cNvSpPr/>
            <p:nvPr/>
          </p:nvSpPr>
          <p:spPr>
            <a:xfrm>
              <a:off x="1901594" y="5202803"/>
              <a:ext cx="1207499" cy="461666"/>
            </a:xfrm>
            <a:prstGeom prst="wedgeRoundRectCallout">
              <a:avLst>
                <a:gd name="adj1" fmla="val 93682"/>
                <a:gd name="adj2" fmla="val 26408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tx1"/>
                  </a:solidFill>
                </a:rPr>
                <a:t>Floor </a:t>
              </a:r>
            </a:p>
          </p:txBody>
        </p:sp>
        <p:sp>
          <p:nvSpPr>
            <p:cNvPr id="35" name="Rounded Rectangular Callout 20">
              <a:extLst>
                <a:ext uri="{FF2B5EF4-FFF2-40B4-BE49-F238E27FC236}">
                  <a16:creationId xmlns:a16="http://schemas.microsoft.com/office/drawing/2014/main" id="{83286079-BC05-4AC0-94BC-C92341DB751F}"/>
                </a:ext>
              </a:extLst>
            </p:cNvPr>
            <p:cNvSpPr/>
            <p:nvPr/>
          </p:nvSpPr>
          <p:spPr>
            <a:xfrm>
              <a:off x="1858907" y="2370568"/>
              <a:ext cx="1207499" cy="461666"/>
            </a:xfrm>
            <a:prstGeom prst="wedgeRoundRectCallout">
              <a:avLst>
                <a:gd name="adj1" fmla="val 93682"/>
                <a:gd name="adj2" fmla="val 26408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tx1"/>
                  </a:solidFill>
                </a:rPr>
                <a:t>Ceiling </a:t>
              </a:r>
            </a:p>
          </p:txBody>
        </p:sp>
        <p:sp>
          <p:nvSpPr>
            <p:cNvPr id="36" name="Rounded Rectangular Callout 20">
              <a:extLst>
                <a:ext uri="{FF2B5EF4-FFF2-40B4-BE49-F238E27FC236}">
                  <a16:creationId xmlns:a16="http://schemas.microsoft.com/office/drawing/2014/main" id="{63C54149-C775-4979-96D7-6EC63CA66AD6}"/>
                </a:ext>
              </a:extLst>
            </p:cNvPr>
            <p:cNvSpPr/>
            <p:nvPr/>
          </p:nvSpPr>
          <p:spPr>
            <a:xfrm>
              <a:off x="1898466" y="4019462"/>
              <a:ext cx="1207499" cy="461666"/>
            </a:xfrm>
            <a:prstGeom prst="wedgeRoundRectCallout">
              <a:avLst>
                <a:gd name="adj1" fmla="val 93682"/>
                <a:gd name="adj2" fmla="val 26408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tx1"/>
                  </a:solidFill>
                </a:rPr>
                <a:t>Best views </a:t>
              </a:r>
            </a:p>
          </p:txBody>
        </p:sp>
        <p:sp>
          <p:nvSpPr>
            <p:cNvPr id="38" name="Right Arrow 9">
              <a:extLst>
                <a:ext uri="{FF2B5EF4-FFF2-40B4-BE49-F238E27FC236}">
                  <a16:creationId xmlns:a16="http://schemas.microsoft.com/office/drawing/2014/main" id="{DAF03539-399F-4B9D-B28F-F8D5840A6E69}"/>
                </a:ext>
              </a:extLst>
            </p:cNvPr>
            <p:cNvSpPr/>
            <p:nvPr/>
          </p:nvSpPr>
          <p:spPr>
            <a:xfrm flipH="1">
              <a:off x="7949377" y="5800516"/>
              <a:ext cx="4174382" cy="558243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sz="1600" dirty="0">
                  <a:solidFill>
                    <a:schemeClr val="bg1"/>
                  </a:solidFill>
                </a:rPr>
                <a:t>Foundation/ Sub Level: Compliance measures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9" name="Right Arrow 9">
              <a:extLst>
                <a:ext uri="{FF2B5EF4-FFF2-40B4-BE49-F238E27FC236}">
                  <a16:creationId xmlns:a16="http://schemas.microsoft.com/office/drawing/2014/main" id="{959EB5DD-43AB-400B-A615-0B8F358AB5BF}"/>
                </a:ext>
              </a:extLst>
            </p:cNvPr>
            <p:cNvSpPr/>
            <p:nvPr/>
          </p:nvSpPr>
          <p:spPr>
            <a:xfrm flipH="1">
              <a:off x="7949377" y="5202803"/>
              <a:ext cx="4174382" cy="547200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 Level 1– Performance Measures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0" name="Right Arrow 9">
              <a:extLst>
                <a:ext uri="{FF2B5EF4-FFF2-40B4-BE49-F238E27FC236}">
                  <a16:creationId xmlns:a16="http://schemas.microsoft.com/office/drawing/2014/main" id="{A9098343-6DA6-4709-B6DF-F4B4CECEB2B3}"/>
                </a:ext>
              </a:extLst>
            </p:cNvPr>
            <p:cNvSpPr/>
            <p:nvPr/>
          </p:nvSpPr>
          <p:spPr>
            <a:xfrm flipH="1">
              <a:off x="7957744" y="4065987"/>
              <a:ext cx="4174382" cy="547200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 Level 2– Outcome  Measures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1" name="Right Arrow 9">
              <a:extLst>
                <a:ext uri="{FF2B5EF4-FFF2-40B4-BE49-F238E27FC236}">
                  <a16:creationId xmlns:a16="http://schemas.microsoft.com/office/drawing/2014/main" id="{69BF4082-3E33-4024-AC66-71FA72FE347B}"/>
                </a:ext>
              </a:extLst>
            </p:cNvPr>
            <p:cNvSpPr/>
            <p:nvPr/>
          </p:nvSpPr>
          <p:spPr>
            <a:xfrm flipH="1">
              <a:off x="8017618" y="2558634"/>
              <a:ext cx="4174382" cy="547200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 Level 3– Drivers of Quality 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476D5F5-799A-4520-9697-37AAF30B5085}"/>
              </a:ext>
            </a:extLst>
          </p:cNvPr>
          <p:cNvCxnSpPr/>
          <p:nvPr/>
        </p:nvCxnSpPr>
        <p:spPr>
          <a:xfrm>
            <a:off x="903890" y="946487"/>
            <a:ext cx="33917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667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yellow sign on a road&#10;&#10;Description automatically generated with low confidence">
            <a:extLst>
              <a:ext uri="{FF2B5EF4-FFF2-40B4-BE49-F238E27FC236}">
                <a16:creationId xmlns:a16="http://schemas.microsoft.com/office/drawing/2014/main" id="{497BF8AC-A36C-49D0-AB56-9DE1F71D78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59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8FB619-C568-45A9-9F12-0207DCCF4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75032FD-ECB4-4B5A-A04C-E1131DFDB24A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 defTabSz="914400">
                <a:spcAft>
                  <a:spcPts val="600"/>
                </a:spcAft>
              </a:pPr>
              <a:t>22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78E5BD3-B1B8-4B3F-ADBC-E2542410DB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2988423"/>
              </p:ext>
            </p:extLst>
          </p:nvPr>
        </p:nvGraphicFramePr>
        <p:xfrm>
          <a:off x="5181601" y="2198914"/>
          <a:ext cx="6368142" cy="367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86395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DEC2E7-AC04-4DE9-8F2D-B43FDA5F6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132" y="516835"/>
            <a:ext cx="3084844" cy="5772840"/>
          </a:xfrm>
        </p:spPr>
        <p:txBody>
          <a:bodyPr anchor="ctr"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FFFFFF"/>
                </a:solidFill>
              </a:rPr>
              <a:t>Each Quality Strategy Requires Data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1400" dirty="0">
                <a:solidFill>
                  <a:srgbClr val="FFFFFF"/>
                </a:solidFill>
              </a:rPr>
            </a:br>
            <a:r>
              <a:rPr lang="en-US" sz="2400" dirty="0"/>
              <a:t>From the base to the top- all measures matter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4629D-C4CD-4C3A-B010-8BCDAFFB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3055" y="6459785"/>
            <a:ext cx="108942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5032FD-ECB4-4B5A-A04C-E1131DFDB24A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>
              <a:solidFill>
                <a:schemeClr val="tx2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5D76563-DDA3-4238-A553-12AEA27AA7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401516"/>
              </p:ext>
            </p:extLst>
          </p:nvPr>
        </p:nvGraphicFramePr>
        <p:xfrm>
          <a:off x="4225159" y="33090"/>
          <a:ext cx="6232634" cy="6791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ectangular Callout 5">
            <a:extLst>
              <a:ext uri="{FF2B5EF4-FFF2-40B4-BE49-F238E27FC236}">
                <a16:creationId xmlns:a16="http://schemas.microsoft.com/office/drawing/2014/main" id="{4D70EB71-0CE2-4415-B9B2-FA98A7EA1443}"/>
              </a:ext>
            </a:extLst>
          </p:cNvPr>
          <p:cNvSpPr/>
          <p:nvPr/>
        </p:nvSpPr>
        <p:spPr>
          <a:xfrm>
            <a:off x="9406898" y="5845181"/>
            <a:ext cx="2513425" cy="580938"/>
          </a:xfrm>
          <a:prstGeom prst="wedgeRectCallout">
            <a:avLst>
              <a:gd name="adj1" fmla="val -62149"/>
              <a:gd name="adj2" fmla="val -21201"/>
            </a:avLst>
          </a:prstGeom>
          <a:solidFill>
            <a:srgbClr val="76923C"/>
          </a:solidFill>
          <a:ln w="381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Medicaid waiver PM’s </a:t>
            </a:r>
          </a:p>
        </p:txBody>
      </p:sp>
      <p:sp>
        <p:nvSpPr>
          <p:cNvPr id="20" name="Rectangular Callout 5">
            <a:extLst>
              <a:ext uri="{FF2B5EF4-FFF2-40B4-BE49-F238E27FC236}">
                <a16:creationId xmlns:a16="http://schemas.microsoft.com/office/drawing/2014/main" id="{75462649-7419-40A9-82C8-9054F74C59EA}"/>
              </a:ext>
            </a:extLst>
          </p:cNvPr>
          <p:cNvSpPr/>
          <p:nvPr/>
        </p:nvSpPr>
        <p:spPr>
          <a:xfrm>
            <a:off x="9322160" y="4433675"/>
            <a:ext cx="2513425" cy="580938"/>
          </a:xfrm>
          <a:prstGeom prst="wedgeRectCallout">
            <a:avLst>
              <a:gd name="adj1" fmla="val -80042"/>
              <a:gd name="adj2" fmla="val -23010"/>
            </a:avLst>
          </a:prstGeom>
          <a:solidFill>
            <a:srgbClr val="76923C"/>
          </a:solidFill>
          <a:ln w="381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Med reports; Annual physical health exams; Incident management; Mortality reporting</a:t>
            </a:r>
          </a:p>
        </p:txBody>
      </p:sp>
      <p:sp>
        <p:nvSpPr>
          <p:cNvPr id="22" name="Rectangular Callout 5">
            <a:extLst>
              <a:ext uri="{FF2B5EF4-FFF2-40B4-BE49-F238E27FC236}">
                <a16:creationId xmlns:a16="http://schemas.microsoft.com/office/drawing/2014/main" id="{3E2442B2-3121-445A-8CEF-6626AC3F7F9F}"/>
              </a:ext>
            </a:extLst>
          </p:cNvPr>
          <p:cNvSpPr/>
          <p:nvPr/>
        </p:nvSpPr>
        <p:spPr>
          <a:xfrm>
            <a:off x="9280439" y="3112786"/>
            <a:ext cx="2513425" cy="580938"/>
          </a:xfrm>
          <a:prstGeom prst="wedgeRectCallout">
            <a:avLst>
              <a:gd name="adj1" fmla="val -83806"/>
              <a:gd name="adj2" fmla="val -21201"/>
            </a:avLst>
          </a:prstGeom>
          <a:solidFill>
            <a:srgbClr val="76923C"/>
          </a:solidFill>
          <a:ln w="381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Internal process improvement (Timeliness, accuracy and cost) </a:t>
            </a:r>
          </a:p>
        </p:txBody>
      </p:sp>
      <p:sp>
        <p:nvSpPr>
          <p:cNvPr id="24" name="Rectangular Callout 5">
            <a:extLst>
              <a:ext uri="{FF2B5EF4-FFF2-40B4-BE49-F238E27FC236}">
                <a16:creationId xmlns:a16="http://schemas.microsoft.com/office/drawing/2014/main" id="{384D8B25-E48A-441B-895F-6D8E75B57B07}"/>
              </a:ext>
            </a:extLst>
          </p:cNvPr>
          <p:cNvSpPr/>
          <p:nvPr/>
        </p:nvSpPr>
        <p:spPr>
          <a:xfrm>
            <a:off x="9147443" y="1791897"/>
            <a:ext cx="2513425" cy="580938"/>
          </a:xfrm>
          <a:prstGeom prst="wedgeRectCallout">
            <a:avLst>
              <a:gd name="adj1" fmla="val -93424"/>
              <a:gd name="adj2" fmla="val -23010"/>
            </a:avLst>
          </a:prstGeom>
          <a:solidFill>
            <a:srgbClr val="76923C"/>
          </a:solidFill>
          <a:ln w="381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Customer satisfaction, outcomes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979379D-E65C-4A84-AC98-5E6CDF7D60EA}"/>
              </a:ext>
            </a:extLst>
          </p:cNvPr>
          <p:cNvCxnSpPr>
            <a:cxnSpLocks/>
          </p:cNvCxnSpPr>
          <p:nvPr/>
        </p:nvCxnSpPr>
        <p:spPr>
          <a:xfrm>
            <a:off x="609601" y="3786350"/>
            <a:ext cx="239635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842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A47D177-EC72-4560-800F-2DCD9F53A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EBA6B3-82FF-4956-A6BA-218C6DFA0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6813" y="639097"/>
            <a:ext cx="3736257" cy="3686015"/>
          </a:xfrm>
        </p:spPr>
        <p:txBody>
          <a:bodyPr>
            <a:normAutofit/>
          </a:bodyPr>
          <a:lstStyle/>
          <a:p>
            <a:r>
              <a:rPr lang="en-US" sz="5100" dirty="0"/>
              <a:t>How to use NCI measures to support quality in your state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3B8A80-9187-40DD-99BC-2437EF8C1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144" y="0"/>
            <a:ext cx="3633464" cy="33559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erson sitting at a table with a computer&#10;&#10;Description automatically generated with low confidence">
            <a:extLst>
              <a:ext uri="{FF2B5EF4-FFF2-40B4-BE49-F238E27FC236}">
                <a16:creationId xmlns:a16="http://schemas.microsoft.com/office/drawing/2014/main" id="{E2248FEF-829B-4248-86FD-6D20571CEF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9574" y="10"/>
            <a:ext cx="3629320" cy="3355932"/>
          </a:xfrm>
          <a:prstGeom prst="rect">
            <a:avLst/>
          </a:prstGeom>
        </p:spPr>
      </p:pic>
      <p:pic>
        <p:nvPicPr>
          <p:cNvPr id="13" name="Picture 12" descr="A picture containing tree, outdoor, person, person&#10;&#10;Description automatically generated">
            <a:extLst>
              <a:ext uri="{FF2B5EF4-FFF2-40B4-BE49-F238E27FC236}">
                <a16:creationId xmlns:a16="http://schemas.microsoft.com/office/drawing/2014/main" id="{0D432357-1073-472F-B6A0-C2EEF5C30C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40" y="3494690"/>
            <a:ext cx="7423634" cy="283962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9325C8-8BF3-48CB-B10F-B02D9ACDC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15379" y="4343400"/>
            <a:ext cx="329184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AA1D355-9E6B-4B04-A5BF-A263AF441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F044F3-1DA9-46ED-B8BC-1581F2AC9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3B994-0D64-421F-92C6-1603E1046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5032FD-ECB4-4B5A-A04C-E1131DFDB24A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76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36579B-AD78-445A-9AD2-9EFB8A65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Supports for states implementing 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NCI-IDD and NCI-AD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C6585-C54E-4E8F-B272-DF25360F5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33090"/>
            <a:ext cx="6470467" cy="6824910"/>
          </a:xfrm>
        </p:spPr>
        <p:txBody>
          <a:bodyPr anchor="ctr">
            <a:normAutofit/>
          </a:bodyPr>
          <a:lstStyle/>
          <a:p>
            <a:r>
              <a:rPr lang="en-US" sz="2200" dirty="0"/>
              <a:t>Assures reliability and validity of data collection through: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  Technical assistance; Supporting state development of  samples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noProof="0" dirty="0"/>
              <a:t>   Standardized implementation protocols, </a:t>
            </a:r>
            <a:r>
              <a:rPr lang="en-US" sz="2200" dirty="0"/>
              <a:t>surveyor training and ongoing monitoring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  Standardized reporting:</a:t>
            </a:r>
          </a:p>
          <a:p>
            <a:pPr lvl="1"/>
            <a:r>
              <a:rPr lang="en-US" sz="2200" dirty="0"/>
              <a:t>National and state reports are publicly available online</a:t>
            </a:r>
          </a:p>
          <a:p>
            <a:pPr lvl="1"/>
            <a:r>
              <a:rPr lang="en-US" sz="2200" dirty="0"/>
              <a:t>Multiple survey items align across surveys</a:t>
            </a:r>
          </a:p>
          <a:p>
            <a:r>
              <a:rPr lang="en-US" sz="2200" dirty="0"/>
              <a:t>Additional regularly-released publications provide data context and assist with communicating quality reporting results to stakeholders: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  Data briefs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  Spotlights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0A52D-994A-43AF-B9C3-ED6E74CFB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3055" y="6459785"/>
            <a:ext cx="108942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5032FD-ECB4-4B5A-A04C-E1131DFDB24A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25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198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36579B-AD78-445A-9AD2-9EFB8A65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Supports for states implementing </a:t>
            </a:r>
            <a:br>
              <a:rPr lang="en-US" sz="3600">
                <a:solidFill>
                  <a:srgbClr val="FFFFFF"/>
                </a:solidFill>
              </a:rPr>
            </a:br>
            <a:r>
              <a:rPr lang="en-US" sz="3600">
                <a:solidFill>
                  <a:srgbClr val="FFFFFF"/>
                </a:solidFill>
              </a:rPr>
              <a:t>NCI-IDD and NCI-AD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C6585-C54E-4E8F-B272-DF25360F5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33090"/>
            <a:ext cx="6470467" cy="6824910"/>
          </a:xfrm>
        </p:spPr>
        <p:txBody>
          <a:bodyPr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Goes beyond service satisfaction: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 Person-centered outcomes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 Impact of services on quality of life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State owns—and has immediate access to—its own data: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States may add additional questions to target specific areas for improvement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Administrative data allow for analysis of specific populations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Support communities of practice across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0A52D-994A-43AF-B9C3-ED6E74CFB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3055" y="6459785"/>
            <a:ext cx="108942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5032FD-ECB4-4B5A-A04C-E1131DFDB24A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26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20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90F8D-8A46-4E04-A212-AAE4E108F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sets us apart? </a:t>
            </a:r>
            <a:br>
              <a:rPr lang="en-US" dirty="0"/>
            </a:br>
            <a:r>
              <a:rPr lang="en-US" dirty="0"/>
              <a:t>Federal data collection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6D0D2B7-6635-48F8-B85D-AC5AFEE026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807383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9357F-06BD-4A46-B843-77DE6C9B6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32FD-ECB4-4B5A-A04C-E1131DFDB24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92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3B2FA3AD-8A4C-4AD3-A159-E156031C7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38337"/>
          </a:xfrm>
        </p:spPr>
        <p:txBody>
          <a:bodyPr/>
          <a:lstStyle/>
          <a:p>
            <a:r>
              <a:rPr lang="en-US" altLang="en-US" dirty="0"/>
              <a:t>How are NCI data used?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A7653DF-7427-4C1D-A98A-AE0BC829F64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43257424"/>
              </p:ext>
            </p:extLst>
          </p:nvPr>
        </p:nvGraphicFramePr>
        <p:xfrm>
          <a:off x="510540" y="1758633"/>
          <a:ext cx="10812780" cy="4516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5234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D4A93-2260-464E-9C6E-8A0CC7409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NCI Chart Generator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FABF4-ACA1-41F4-BF40-4A103A512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32FD-ECB4-4B5A-A04C-E1131DFDB24A}" type="slidenum">
              <a:rPr lang="en-US" smtClean="0"/>
              <a:t>29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4D04CF-6F1F-4004-A8F7-DC666662DEC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31577" y="1846263"/>
            <a:ext cx="658917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9">
            <a:extLst>
              <a:ext uri="{FF2B5EF4-FFF2-40B4-BE49-F238E27FC236}">
                <a16:creationId xmlns:a16="http://schemas.microsoft.com/office/drawing/2014/main" id="{401F3FC2-0CA7-44E2-B365-0C1C19284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21">
            <a:extLst>
              <a:ext uri="{FF2B5EF4-FFF2-40B4-BE49-F238E27FC236}">
                <a16:creationId xmlns:a16="http://schemas.microsoft.com/office/drawing/2014/main" id="{AA28FB93-95A7-4FDC-8465-018F5B4D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6" name="Straight Connector 23">
            <a:extLst>
              <a:ext uri="{FF2B5EF4-FFF2-40B4-BE49-F238E27FC236}">
                <a16:creationId xmlns:a16="http://schemas.microsoft.com/office/drawing/2014/main" id="{EE040581-5351-4206-8622-1AB9B6F1B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25">
            <a:extLst>
              <a:ext uri="{FF2B5EF4-FFF2-40B4-BE49-F238E27FC236}">
                <a16:creationId xmlns:a16="http://schemas.microsoft.com/office/drawing/2014/main" id="{3A47D177-EC72-4560-800F-2DCD9F53A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55EC8C-D178-44C0-A3DA-B5AF6D48C7D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806813" y="639097"/>
            <a:ext cx="373625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Enhancing LTSS Quality Infrastructure using National Core Indicators® (NCI-IDD) and National Core Indicators—Aging and Disabilities™ (NCI-AD)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23FD13-EA38-4CEC-8132-7A627D8B5BE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806813" y="4455621"/>
            <a:ext cx="3752287" cy="12386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altLang="en-US" cap="all" spc="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June 24, 2021</a:t>
            </a:r>
          </a:p>
        </p:txBody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id="{823B8A80-9187-40DD-99BC-2437EF8C1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144" y="0"/>
            <a:ext cx="3633464" cy="33559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tree, person, outdoor, person&#10;&#10;Description automatically generated">
            <a:extLst>
              <a:ext uri="{FF2B5EF4-FFF2-40B4-BE49-F238E27FC236}">
                <a16:creationId xmlns:a16="http://schemas.microsoft.com/office/drawing/2014/main" id="{59F87936-537A-4DBC-BC3D-6F8ADB20BE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144" y="10"/>
            <a:ext cx="3633464" cy="3355932"/>
          </a:xfrm>
          <a:prstGeom prst="rect">
            <a:avLst/>
          </a:prstGeom>
        </p:spPr>
      </p:pic>
      <p:pic>
        <p:nvPicPr>
          <p:cNvPr id="15" name="Picture 14" descr="A picture containing text, person, computer, people&#10;&#10;Description automatically generated">
            <a:extLst>
              <a:ext uri="{FF2B5EF4-FFF2-40B4-BE49-F238E27FC236}">
                <a16:creationId xmlns:a16="http://schemas.microsoft.com/office/drawing/2014/main" id="{6933D50F-F7AC-436A-8E63-00661B45EE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9574" y="10"/>
            <a:ext cx="3629320" cy="3355932"/>
          </a:xfrm>
          <a:prstGeom prst="rect">
            <a:avLst/>
          </a:prstGeom>
        </p:spPr>
      </p:pic>
      <p:pic>
        <p:nvPicPr>
          <p:cNvPr id="13" name="Picture 12" descr="A group of people smiling&#10;&#10;Description automatically generated with medium confidence">
            <a:extLst>
              <a:ext uri="{FF2B5EF4-FFF2-40B4-BE49-F238E27FC236}">
                <a16:creationId xmlns:a16="http://schemas.microsoft.com/office/drawing/2014/main" id="{18C779C6-DEBB-4F31-A2AF-3B7BA3AED4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740" y="3494690"/>
            <a:ext cx="7423634" cy="2839626"/>
          </a:xfrm>
          <a:prstGeom prst="rect">
            <a:avLst/>
          </a:prstGeom>
        </p:spPr>
      </p:pic>
      <p:cxnSp>
        <p:nvCxnSpPr>
          <p:cNvPr id="39" name="Straight Connector 29">
            <a:extLst>
              <a:ext uri="{FF2B5EF4-FFF2-40B4-BE49-F238E27FC236}">
                <a16:creationId xmlns:a16="http://schemas.microsoft.com/office/drawing/2014/main" id="{899325C8-8BF3-48CB-B10F-B02D9ACDC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15379" y="4343400"/>
            <a:ext cx="329184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2AA1D355-9E6B-4B04-A5BF-A263AF441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F044F3-1DA9-46ED-B8BC-1581F2AC9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BC704-456E-4F15-B57E-CB1FD9D11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75032FD-ECB4-4B5A-A04C-E1131DFDB24A}" type="slidenum">
              <a:rPr lang="en-US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72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CEF52-C260-49DA-AFF8-19BB04702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75032FD-ECB4-4B5A-A04C-E1131DFDB24A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CF785D-78DF-44EA-B99D-0B6E042C24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82700" y="4686300"/>
            <a:ext cx="10909300" cy="10588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Additional Publications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D43A77B-6439-4DC4-9088-1A07CAEF06AA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20040" y="722364"/>
            <a:ext cx="3641672" cy="15208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D9BD01-FB66-4307-A3E4-BE41727701A6}"/>
              </a:ext>
            </a:extLst>
          </p:cNvPr>
          <p:cNvPicPr/>
          <p:nvPr/>
        </p:nvPicPr>
        <p:blipFill rotWithShape="1">
          <a:blip r:embed="rId4"/>
          <a:srcRect b="74583"/>
          <a:stretch/>
        </p:blipFill>
        <p:spPr bwMode="auto">
          <a:xfrm>
            <a:off x="4439608" y="1167086"/>
            <a:ext cx="3312784" cy="64834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DDC065-0E85-4ADB-927D-82E92640DB5E}"/>
              </a:ext>
            </a:extLst>
          </p:cNvPr>
          <p:cNvPicPr/>
          <p:nvPr/>
        </p:nvPicPr>
        <p:blipFill rotWithShape="1">
          <a:blip r:embed="rId5"/>
          <a:srcRect l="12843" t="12124" r="14640" b="74969"/>
          <a:stretch/>
        </p:blipFill>
        <p:spPr bwMode="auto">
          <a:xfrm>
            <a:off x="8559176" y="1284512"/>
            <a:ext cx="3312784" cy="39652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5F9FFF-2928-4B81-8F91-53D4BF4438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644" y="3193079"/>
            <a:ext cx="6130512" cy="11070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79CA89-565C-4A05-B63A-518149927F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7249" y="3034213"/>
            <a:ext cx="4724711" cy="142320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157BE0-D050-42C2-8B4C-C008981C0DF9}"/>
              </a:ext>
            </a:extLst>
          </p:cNvPr>
          <p:cNvCxnSpPr/>
          <p:nvPr/>
        </p:nvCxnSpPr>
        <p:spPr>
          <a:xfrm>
            <a:off x="7955280" y="502920"/>
            <a:ext cx="0" cy="17402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986441A-2324-4DE9-8C2A-461EA87A10BB}"/>
              </a:ext>
            </a:extLst>
          </p:cNvPr>
          <p:cNvCxnSpPr/>
          <p:nvPr/>
        </p:nvCxnSpPr>
        <p:spPr>
          <a:xfrm>
            <a:off x="4244807" y="612642"/>
            <a:ext cx="0" cy="17402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910B441-4B4A-41FD-AD44-7D5247FD11D1}"/>
              </a:ext>
            </a:extLst>
          </p:cNvPr>
          <p:cNvCxnSpPr/>
          <p:nvPr/>
        </p:nvCxnSpPr>
        <p:spPr>
          <a:xfrm>
            <a:off x="6505924" y="2875683"/>
            <a:ext cx="0" cy="17402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78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557B04-BC1E-4459-A65B-647FADE2F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Perspective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87F07-364D-4153-9F16-12CF8F91CB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Wisconsin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5C9244-2CF2-48A8-93A9-CF4558869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32FD-ECB4-4B5A-A04C-E1131DFDB24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201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557B04-BC1E-4459-A65B-647FADE2F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FMAP Funding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87F07-364D-4153-9F16-12CF8F91CB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5C9244-2CF2-48A8-93A9-CF4558869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32FD-ECB4-4B5A-A04C-E1131DFDB24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79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38506-2ED9-41C5-8863-EDA7A0D32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60" y="286607"/>
            <a:ext cx="11338560" cy="968434"/>
          </a:xfrm>
        </p:spPr>
        <p:txBody>
          <a:bodyPr/>
          <a:lstStyle/>
          <a:p>
            <a:r>
              <a:rPr lang="en-US" dirty="0"/>
              <a:t>Permissible Uses of Enhanced FMAP For QI	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AE8F75-6629-40B7-A6EF-A7CCD69CD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National Core Indicators - Aging and Disabilities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239CF-1BAA-4BA7-BFEF-F33CC4C8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5F555-58CE-45E6-938E-77EBA57E5C55}" type="slidenum">
              <a:rPr lang="en-US" smtClean="0"/>
              <a:t>33</a:t>
            </a:fld>
            <a:endParaRPr lang="en-US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402958E3-88C9-4A91-87BD-475103AC9E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1508124"/>
          <a:ext cx="10058400" cy="4270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2237">
                  <a:extLst>
                    <a:ext uri="{9D8B030D-6E8A-4147-A177-3AD203B41FA5}">
                      <a16:colId xmlns:a16="http://schemas.microsoft.com/office/drawing/2014/main" val="3016575286"/>
                    </a:ext>
                  </a:extLst>
                </a:gridCol>
                <a:gridCol w="6126163">
                  <a:extLst>
                    <a:ext uri="{9D8B030D-6E8A-4147-A177-3AD203B41FA5}">
                      <a16:colId xmlns:a16="http://schemas.microsoft.com/office/drawing/2014/main" val="95348674"/>
                    </a:ext>
                  </a:extLst>
                </a:gridCol>
              </a:tblGrid>
              <a:tr h="6647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Activity 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Activity 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521855"/>
                  </a:ext>
                </a:extLst>
              </a:tr>
              <a:tr h="3605865">
                <a:tc>
                  <a:txBody>
                    <a:bodyPr/>
                    <a:lstStyle/>
                    <a:p>
                      <a:r>
                        <a:rPr lang="en-US" sz="2800" dirty="0"/>
                        <a:t>Quality Improvement Activities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Upgrading critical incident management reporting systems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Adopting new HCBS quality measures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Implementing improvements to quality measurement, oversight, and improvement activities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dirty="0"/>
                        <a:t>Implementing an experience of care survey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53814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4AB2139-CB94-4437-B3FA-BE5957E534D9}"/>
              </a:ext>
            </a:extLst>
          </p:cNvPr>
          <p:cNvSpPr txBox="1"/>
          <p:nvPr/>
        </p:nvSpPr>
        <p:spPr>
          <a:xfrm>
            <a:off x="1229193" y="5847124"/>
            <a:ext cx="3947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Taken from SMD# 21-003, Appendix D </a:t>
            </a:r>
          </a:p>
        </p:txBody>
      </p:sp>
    </p:spTree>
    <p:extLst>
      <p:ext uri="{BB962C8B-B14F-4D97-AF65-F5344CB8AC3E}">
        <p14:creationId xmlns:p14="http://schemas.microsoft.com/office/powerpoint/2010/main" val="4404576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4690BE-0A8B-44C2-9E0D-D3111105E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FMAP for Quality Improvement with NCI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A98977-C066-41F7-817F-C6B436E64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" indent="-57150">
              <a:buNone/>
            </a:pPr>
            <a:r>
              <a:rPr lang="en-US" sz="2400" dirty="0"/>
              <a:t> NCI-IDD and NCI-AD tools are validated as quality monitoring, experience of care tools</a:t>
            </a:r>
          </a:p>
          <a:p>
            <a:r>
              <a:rPr lang="en-US" sz="2400" dirty="0"/>
              <a:t>Use data collection to improve system performance</a:t>
            </a:r>
          </a:p>
          <a:p>
            <a:r>
              <a:rPr lang="en-US" sz="2400" dirty="0"/>
              <a:t>Evaluate HCBS compliance</a:t>
            </a:r>
          </a:p>
          <a:p>
            <a:r>
              <a:rPr lang="en-US" sz="2400" dirty="0"/>
              <a:t>Enhance ability to communicate data to stakeholders for improvement (e.g. communications processes for quality improvement – dashboards and beyond)  </a:t>
            </a:r>
          </a:p>
          <a:p>
            <a:r>
              <a:rPr lang="en-US" sz="2400" dirty="0"/>
              <a:t>Increase sample population</a:t>
            </a:r>
          </a:p>
          <a:p>
            <a:r>
              <a:rPr lang="en-US" sz="2400" dirty="0"/>
              <a:t>Uncover disparities and target work towards health equity </a:t>
            </a:r>
          </a:p>
          <a:p>
            <a:r>
              <a:rPr lang="en-US" sz="2400" dirty="0"/>
              <a:t>Use outcomes to engage with stakeholders for diverse settings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15EF2-0374-44DE-B26C-2B602896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32FD-ECB4-4B5A-A04C-E1131DFDB24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894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8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0DCF56F-1229-4445-899E-532193FEF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BEST PRACTICES AND NEEDED DATA CAPACITY FOR HEALTH EQUTY DATA ANALYTICS: Unlocking the potential of state level data to uncover disparities and target work towards health equity.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5" name="Content Placeholder 12">
            <a:extLst>
              <a:ext uri="{FF2B5EF4-FFF2-40B4-BE49-F238E27FC236}">
                <a16:creationId xmlns:a16="http://schemas.microsoft.com/office/drawing/2014/main" id="{9FBCAAF1-4735-4291-AF79-8311418FFB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861936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38B8727-D318-4B70-B353-C390602FF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0C8367-28B6-4EF1-B182-01BEC9872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25F410-A81E-4EB0-8DDE-7E5C1D4B3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State dashboards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27B6F-613C-428F-9F70-B0973C719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Several states created dashboards to: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Benchmark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See results by area or region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Include other data sources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9E3F4C-17F5-49E4-B05F-80C6B348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45B467BC-06D7-4748-9DA1-3DDDA1DD8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2017" y="760753"/>
            <a:ext cx="6798082" cy="533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A4F39-0764-427B-815A-30944FE87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5032FD-ECB4-4B5A-A04C-E1131DFDB24A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36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681EF5-3312-4C74-BECC-7756B7368167}"/>
              </a:ext>
            </a:extLst>
          </p:cNvPr>
          <p:cNvSpPr txBox="1"/>
          <p:nvPr/>
        </p:nvSpPr>
        <p:spPr>
          <a:xfrm>
            <a:off x="4742017" y="6140016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Link: </a:t>
            </a:r>
            <a:r>
              <a:rPr lang="en-US" sz="1200" dirty="0">
                <a:hlinkClick r:id="rId4"/>
              </a:rPr>
              <a:t>https://dspd.utah.gov/dashboard/national-core-indicators/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817668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6D4A253-652B-4CB8-913F-247DA9CF5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861036-F84E-4A31-9382-EE3B7D1F8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459" y="634946"/>
            <a:ext cx="4821283" cy="1450757"/>
          </a:xfrm>
        </p:spPr>
        <p:txBody>
          <a:bodyPr>
            <a:normAutofit/>
          </a:bodyPr>
          <a:lstStyle/>
          <a:p>
            <a:r>
              <a:rPr lang="en-US" sz="3000" spc="168">
                <a:latin typeface="Poppins Medium Bold"/>
              </a:rPr>
              <a:t>EXAMINING AVAILABLE QUALITY OUTCOMES DATA BY RACE AND ETHNICITY</a:t>
            </a:r>
            <a:endParaRPr lang="en-US" sz="3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AB164F-5D83-4672-A334-AB772EB3F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person, people, conference room&#10;&#10;Description automatically generated">
            <a:extLst>
              <a:ext uri="{FF2B5EF4-FFF2-40B4-BE49-F238E27FC236}">
                <a16:creationId xmlns:a16="http://schemas.microsoft.com/office/drawing/2014/main" id="{A5386DE3-B3A1-498D-995D-98EDA73320E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36" y="1242655"/>
            <a:ext cx="2784700" cy="156639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E9234AC-8D5E-426E-B92A-5D3100322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061" y="321733"/>
            <a:ext cx="2583939" cy="195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FBF37C7-A709-4F3F-9366-2A4B6178F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40096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6D826B9-9966-4973-BD95-E66216147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879167"/>
            <a:ext cx="3057906" cy="21355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74A666-281C-4FC9-A810-AD760C8B6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43AF67-6090-46DD-80A6-B8A122245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752" y="3476764"/>
            <a:ext cx="2295082" cy="14812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1176F-39A2-4AA0-AE36-87118253D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8459" y="2198914"/>
            <a:ext cx="4821283" cy="3670180"/>
          </a:xfrm>
        </p:spPr>
        <p:txBody>
          <a:bodyPr>
            <a:normAutofit fontScale="92500" lnSpcReduction="10000"/>
          </a:bodyPr>
          <a:lstStyle/>
          <a:p>
            <a:pPr marL="345456" lvl="1" indent="-172728">
              <a:buFont typeface="Arial"/>
              <a:buChar char="•"/>
            </a:pPr>
            <a:r>
              <a:rPr lang="en-US" sz="2400" dirty="0">
                <a:latin typeface="Poppins Medium Bold"/>
              </a:rPr>
              <a:t>NCI-IDD and NCI-AD as a source to examine experiences and move towards equity</a:t>
            </a:r>
          </a:p>
          <a:p>
            <a:pPr marL="528336" lvl="2" indent="-172728">
              <a:buFont typeface="Arial"/>
              <a:buChar char="•"/>
            </a:pPr>
            <a:r>
              <a:rPr lang="en-US" sz="2400" dirty="0">
                <a:hlinkClick r:id="rId5"/>
              </a:rPr>
              <a:t>NCI Data Brief: Racial Equity (nationalcoreindicators.org)</a:t>
            </a:r>
            <a:endParaRPr lang="en-US" sz="2400" dirty="0"/>
          </a:p>
          <a:p>
            <a:pPr marL="528336" lvl="2" indent="-172728">
              <a:buFont typeface="Arial"/>
              <a:buChar char="•"/>
            </a:pPr>
            <a:r>
              <a:rPr lang="en-US" sz="2400" dirty="0">
                <a:hlinkClick r:id="rId6"/>
              </a:rPr>
              <a:t>Data Spotlight | NCI-AD (National Core Indicators-Aging and Disabilities)</a:t>
            </a:r>
            <a:endParaRPr lang="en-US" sz="2400" dirty="0">
              <a:latin typeface="Poppins Medium Bold"/>
            </a:endParaRPr>
          </a:p>
          <a:p>
            <a:pPr marL="345456" lvl="1" indent="-172728">
              <a:buFont typeface="Arial"/>
              <a:buChar char="•"/>
            </a:pPr>
            <a:endParaRPr lang="en-US" sz="2400" dirty="0">
              <a:latin typeface="Poppins Medium Bold"/>
            </a:endParaRPr>
          </a:p>
          <a:p>
            <a:pPr marL="345456" lvl="1" indent="-172728">
              <a:buFont typeface="Arial"/>
              <a:buChar char="•"/>
            </a:pPr>
            <a:r>
              <a:rPr lang="en-US" sz="2400" dirty="0">
                <a:latin typeface="Poppins Medium Bold"/>
              </a:rPr>
              <a:t>Supporting states to use sampling approaches to ensure representative populations are reflected in quality assurance data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70A07A1-8551-4106-A383-56873AB86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4EFE7D9-6F8F-4F8F-84BB-8F1A58C11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8966A-B6E9-4633-BF8F-8E5F3C985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5032FD-ECB4-4B5A-A04C-E1131DFDB24A}" type="slidenum">
              <a:rPr lang="en-US" smtClean="0"/>
              <a:pPr>
                <a:spcAft>
                  <a:spcPts val="600"/>
                </a:spcAft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857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043F82-5AE4-4834-99ED-C039EBA94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3700" spc="168" dirty="0">
                <a:latin typeface="Poppins Medium Bold"/>
              </a:rPr>
              <a:t>STRATEGY: ENGAGING WITH COMMUNITIES IN BOTH DATA COLLECTION AND DATA USE</a:t>
            </a:r>
            <a:endParaRPr lang="en-US" sz="37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1A72B4-0DB6-4BD6-93B0-C74032F0C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5646421" cy="4023360"/>
          </a:xfrm>
        </p:spPr>
        <p:txBody>
          <a:bodyPr>
            <a:normAutofit/>
          </a:bodyPr>
          <a:lstStyle/>
          <a:p>
            <a:pPr marL="560388" lvl="1" indent="-279400"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latin typeface="Poppins Medium Bold"/>
              </a:rPr>
              <a:t>Plain language</a:t>
            </a:r>
            <a:r>
              <a:rPr lang="en-US" sz="2400" dirty="0">
                <a:latin typeface="Arimo Bold"/>
              </a:rPr>
              <a:t> versions (multiple language)</a:t>
            </a:r>
          </a:p>
          <a:p>
            <a:pPr marL="560388" lvl="1" indent="-279400"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latin typeface="Poppins Medium Bold"/>
              </a:rPr>
              <a:t>Data "road shows"</a:t>
            </a:r>
          </a:p>
          <a:p>
            <a:pPr marL="560388" lvl="1" indent="-279400"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latin typeface="Poppins Medium Bold"/>
              </a:rPr>
              <a:t>Community Data Walks</a:t>
            </a:r>
          </a:p>
          <a:p>
            <a:r>
              <a:rPr lang="en-US" sz="1200" dirty="0">
                <a:latin typeface="Poppins Medium Bold"/>
              </a:rPr>
              <a:t>https://www.urban.org/sites/default/files/publication/72906/2000510-Data-Walks-An-Innovative-Way-to-Share-Data-with-Communities.pdf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432" r="1866" b="9448"/>
          <a:stretch>
            <a:fillRect/>
          </a:stretch>
        </p:blipFill>
        <p:spPr>
          <a:xfrm>
            <a:off x="7413635" y="1845734"/>
            <a:ext cx="3742045" cy="433622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1E5D0CA-786F-4584-A20F-1313D372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Questions?</a:t>
            </a:r>
            <a:b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Comments?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BB07CB-3A6C-4B6F-B8E2-DB55492CA9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50" r="4658"/>
          <a:stretch/>
        </p:blipFill>
        <p:spPr>
          <a:xfrm>
            <a:off x="-1" y="10"/>
            <a:ext cx="4635315" cy="685798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58C5D-195F-446C-ADB4-D476F9E21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1896" y="6459785"/>
            <a:ext cx="11805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75032FD-ECB4-4B5A-A04C-E1131DFDB24A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 defTabSz="914400">
                <a:spcAft>
                  <a:spcPts val="600"/>
                </a:spcAft>
              </a:pPr>
              <a:t>39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32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312E5-10EA-4A88-92A1-2BF73DF62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C42C7-E673-4BCF-AB98-FCFD5A5F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5032FD-ECB4-4B5A-A04C-E1131DFDB24A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13" name="Content Placeholder 10">
            <a:extLst>
              <a:ext uri="{FF2B5EF4-FFF2-40B4-BE49-F238E27FC236}">
                <a16:creationId xmlns:a16="http://schemas.microsoft.com/office/drawing/2014/main" id="{180C3320-DBA5-49FD-AB03-6A523DD891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27143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8907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8CA78E7-359D-40DC-AFAB-8287268F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CA9D09-8011-4ADA-AC83-425AD46E8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2A25E9B-15F8-4123-8275-812AD89E2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F9037C3-85A3-4BCB-88A2-ADB8F64D2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542132-FA83-4204-8863-FE5968525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25 years of National Core Indicators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1A36B8-32BD-4AEE-A4F0-D1B19DE89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999" y="5727515"/>
            <a:ext cx="10925101" cy="51547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A brief overview of NCI-IDD and NCI-AD</a:t>
            </a:r>
          </a:p>
        </p:txBody>
      </p:sp>
      <p:pic>
        <p:nvPicPr>
          <p:cNvPr id="13" name="Picture 12" descr="A picture containing person, outdoor, older&#10;&#10;Description automatically generated">
            <a:extLst>
              <a:ext uri="{FF2B5EF4-FFF2-40B4-BE49-F238E27FC236}">
                <a16:creationId xmlns:a16="http://schemas.microsoft.com/office/drawing/2014/main" id="{B5101547-2505-464E-B429-3AA22AFC6D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989" y="640080"/>
            <a:ext cx="2269722" cy="360273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B69980A3-C206-42F5-BF92-5E9FB6E9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553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group of people looking at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68D779BB-5EB9-4B7F-A593-D8165C60B2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872" y="1029373"/>
            <a:ext cx="3312785" cy="282414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B1AC6D6-1B75-4EA6-B60E-DBD2E3F4F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969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picture containing person, person, indoor, computer&#10;&#10;Description automatically generated">
            <a:extLst>
              <a:ext uri="{FF2B5EF4-FFF2-40B4-BE49-F238E27FC236}">
                <a16:creationId xmlns:a16="http://schemas.microsoft.com/office/drawing/2014/main" id="{71ECDF69-906C-45F5-8469-0CE205EBA5E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268" y="640080"/>
            <a:ext cx="2404826" cy="3602736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A9E7251-BA01-4FA8-B283-706FBA6CE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8224CB75-6074-47E8-ABC3-6651B39FC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17E8644-19CA-4B48-8CF2-BE1FF1444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FD6DDA-6253-40C7-A0D3-39E4DA04D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75032FD-ECB4-4B5A-A04C-E1131DFDB24A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5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E3A01-515F-47A9-9340-7768873B7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32FD-ECB4-4B5A-A04C-E1131DFDB24A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 descr="Chart, sunburst chart&#10;&#10;Description automatically generated">
            <a:extLst>
              <a:ext uri="{FF2B5EF4-FFF2-40B4-BE49-F238E27FC236}">
                <a16:creationId xmlns:a16="http://schemas.microsoft.com/office/drawing/2014/main" id="{32A1C257-FF20-4781-ACE5-D3C7841D2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164" y="266055"/>
            <a:ext cx="1250105" cy="1311838"/>
          </a:xfrm>
          <a:prstGeom prst="rect">
            <a:avLst/>
          </a:prstGeom>
        </p:spPr>
      </p:pic>
      <p:pic>
        <p:nvPicPr>
          <p:cNvPr id="9" name="Picture 8" descr="A picture containing text, accessory, clipart, vector graphics&#10;&#10;Description automatically generated">
            <a:extLst>
              <a:ext uri="{FF2B5EF4-FFF2-40B4-BE49-F238E27FC236}">
                <a16:creationId xmlns:a16="http://schemas.microsoft.com/office/drawing/2014/main" id="{8174BF2C-B977-4273-88D9-CF981B9751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418" y="261157"/>
            <a:ext cx="1235008" cy="1316736"/>
          </a:xfrm>
          <a:prstGeom prst="rect">
            <a:avLst/>
          </a:prstGeom>
        </p:spPr>
      </p:pic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35B33DFD-C27B-4B11-871B-86AA6F61772B}"/>
              </a:ext>
            </a:extLst>
          </p:cNvPr>
          <p:cNvSpPr txBox="1">
            <a:spLocks/>
          </p:cNvSpPr>
          <p:nvPr/>
        </p:nvSpPr>
        <p:spPr>
          <a:xfrm>
            <a:off x="1097280" y="1846052"/>
            <a:ext cx="4937760" cy="73628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all" dirty="0">
                <a:solidFill>
                  <a:schemeClr val="tx2"/>
                </a:solidFill>
              </a:rPr>
              <a:t>National</a:t>
            </a:r>
            <a:r>
              <a:rPr lang="en-US" dirty="0"/>
              <a:t> </a:t>
            </a:r>
            <a:r>
              <a:rPr lang="en-US" cap="all" dirty="0">
                <a:solidFill>
                  <a:schemeClr val="tx2"/>
                </a:solidFill>
              </a:rPr>
              <a:t>Core Indicators®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C683811-A01D-47B4-B8EC-BC76CB85A883}"/>
              </a:ext>
            </a:extLst>
          </p:cNvPr>
          <p:cNvSpPr txBox="1">
            <a:spLocks/>
          </p:cNvSpPr>
          <p:nvPr/>
        </p:nvSpPr>
        <p:spPr>
          <a:xfrm>
            <a:off x="1097280" y="2582334"/>
            <a:ext cx="4937760" cy="33782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Established: 1997</a:t>
            </a:r>
          </a:p>
          <a:p>
            <a:r>
              <a:rPr lang="en-US" dirty="0"/>
              <a:t>Participating states: soon to be 48 and D.C.</a:t>
            </a:r>
          </a:p>
          <a:p>
            <a:r>
              <a:rPr lang="en-US" dirty="0"/>
              <a:t>Population addressed: Individuals with intellectual/developmental disabilities (IDD)</a:t>
            </a:r>
          </a:p>
          <a:p>
            <a:r>
              <a:rPr lang="en-US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nationalcoreindicators.org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96BFCF76-E378-40E8-9D83-DE7533662E7B}"/>
              </a:ext>
            </a:extLst>
          </p:cNvPr>
          <p:cNvSpPr txBox="1">
            <a:spLocks/>
          </p:cNvSpPr>
          <p:nvPr/>
        </p:nvSpPr>
        <p:spPr>
          <a:xfrm>
            <a:off x="6217920" y="1846052"/>
            <a:ext cx="4937760" cy="73628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all" dirty="0">
                <a:solidFill>
                  <a:schemeClr val="bg2"/>
                </a:solidFill>
              </a:rPr>
              <a:t>National Core Indicators– Aging and Disabilities</a:t>
            </a:r>
          </a:p>
        </p:txBody>
      </p:sp>
      <p:sp>
        <p:nvSpPr>
          <p:cNvPr id="13" name="Content Placeholder 15">
            <a:extLst>
              <a:ext uri="{FF2B5EF4-FFF2-40B4-BE49-F238E27FC236}">
                <a16:creationId xmlns:a16="http://schemas.microsoft.com/office/drawing/2014/main" id="{DD71106D-32CC-44DB-898B-3FF3B25FDA9A}"/>
              </a:ext>
            </a:extLst>
          </p:cNvPr>
          <p:cNvSpPr txBox="1">
            <a:spLocks/>
          </p:cNvSpPr>
          <p:nvPr/>
        </p:nvSpPr>
        <p:spPr>
          <a:xfrm>
            <a:off x="6217920" y="2582334"/>
            <a:ext cx="4937760" cy="337820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Established: 2015</a:t>
            </a:r>
          </a:p>
          <a:p>
            <a:r>
              <a:rPr lang="en-US" dirty="0"/>
              <a:t>Participating states: 22</a:t>
            </a:r>
          </a:p>
          <a:p>
            <a:r>
              <a:rPr lang="en-US" dirty="0"/>
              <a:t>Population addressed: Older adults and people with physical disabilities</a:t>
            </a:r>
          </a:p>
          <a:p>
            <a:r>
              <a:rPr lang="en-US" dirty="0">
                <a:hlinkClick r:id="rId6"/>
              </a:rPr>
              <a:t>nci-ad.org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997823-3CF7-4C0E-B8E5-DEDB652C52F9}"/>
              </a:ext>
            </a:extLst>
          </p:cNvPr>
          <p:cNvCxnSpPr/>
          <p:nvPr/>
        </p:nvCxnSpPr>
        <p:spPr>
          <a:xfrm>
            <a:off x="6127531" y="1237010"/>
            <a:ext cx="0" cy="3846786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339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5">
            <a:extLst>
              <a:ext uri="{FF2B5EF4-FFF2-40B4-BE49-F238E27FC236}">
                <a16:creationId xmlns:a16="http://schemas.microsoft.com/office/drawing/2014/main" id="{C806C204-FD38-4C50-9764-BC372024E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National Core Indicators Purpose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E8DDA03-8B23-4CEF-93D0-D528C0C17E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715659"/>
              </p:ext>
            </p:extLst>
          </p:nvPr>
        </p:nvGraphicFramePr>
        <p:xfrm>
          <a:off x="324091" y="1737361"/>
          <a:ext cx="10831272" cy="4131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AC6E6B-0BA2-4BE6-9306-6AE616CD4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5993-497F-F643-8380-09DDCD16EE3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E15FBD-8020-411F-B41B-CEB01FA9D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NCI-IDD Data</a:t>
            </a:r>
          </a:p>
        </p:txBody>
      </p:sp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6AD77B61-F614-4B1B-9C76-3802D8C5E8F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82998066"/>
              </p:ext>
            </p:extLst>
          </p:nvPr>
        </p:nvGraphicFramePr>
        <p:xfrm>
          <a:off x="599566" y="1852151"/>
          <a:ext cx="5974854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97E76EE-D7C5-4AFC-9018-528AAD5B227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31935383"/>
              </p:ext>
            </p:extLst>
          </p:nvPr>
        </p:nvGraphicFramePr>
        <p:xfrm>
          <a:off x="6218238" y="1846263"/>
          <a:ext cx="4937125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97B3FB-6C27-489E-A044-9285ABA7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32FD-ECB4-4B5A-A04C-E1131DFDB24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75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NCI-IDD Outcomes Domains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FC79C7-9714-49ED-B31C-7A9F327C9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3055" y="6459785"/>
            <a:ext cx="108942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5032FD-ECB4-4B5A-A04C-E1131DFDB24A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73301"/>
              </p:ext>
            </p:extLst>
          </p:nvPr>
        </p:nvGraphicFramePr>
        <p:xfrm>
          <a:off x="4513664" y="116530"/>
          <a:ext cx="7121956" cy="657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253455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4">
      <a:dk1>
        <a:sysClr val="windowText" lastClr="000000"/>
      </a:dk1>
      <a:lt1>
        <a:sysClr val="window" lastClr="FFFFFF"/>
      </a:lt1>
      <a:dk2>
        <a:srgbClr val="076D82"/>
      </a:dk2>
      <a:lt2>
        <a:srgbClr val="6B9F25"/>
      </a:lt2>
      <a:accent1>
        <a:srgbClr val="215968"/>
      </a:accent1>
      <a:accent2>
        <a:srgbClr val="E4A426"/>
      </a:accent2>
      <a:accent3>
        <a:srgbClr val="E4A426"/>
      </a:accent3>
      <a:accent4>
        <a:srgbClr val="FABC3C"/>
      </a:accent4>
      <a:accent5>
        <a:srgbClr val="84ACB6"/>
      </a:accent5>
      <a:accent6>
        <a:srgbClr val="2683C6"/>
      </a:accent6>
      <a:hlink>
        <a:srgbClr val="6B9F25"/>
      </a:hlink>
      <a:folHlink>
        <a:srgbClr val="215968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6397</TotalTime>
  <Words>1841</Words>
  <Application>Microsoft Office PowerPoint</Application>
  <PresentationFormat>Widescreen</PresentationFormat>
  <Paragraphs>349</Paragraphs>
  <Slides>39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Arimo Bold</vt:lpstr>
      <vt:lpstr>Calibri</vt:lpstr>
      <vt:lpstr>Calibri Light</vt:lpstr>
      <vt:lpstr>Lato</vt:lpstr>
      <vt:lpstr>Lucida Grande</vt:lpstr>
      <vt:lpstr>Muli Regular</vt:lpstr>
      <vt:lpstr>NeueHaasGroteskText Std</vt:lpstr>
      <vt:lpstr>Poppins Medium Bold</vt:lpstr>
      <vt:lpstr>Retrospect</vt:lpstr>
      <vt:lpstr>Thank you for joining!</vt:lpstr>
      <vt:lpstr>PowerPoint Presentation</vt:lpstr>
      <vt:lpstr>Enhancing LTSS Quality Infrastructure using National Core Indicators® (NCI-IDD) and National Core Indicators—Aging and Disabilities™ (NCI-AD)</vt:lpstr>
      <vt:lpstr>Agenda</vt:lpstr>
      <vt:lpstr>25 years of National Core Indicators</vt:lpstr>
      <vt:lpstr>PowerPoint Presentation</vt:lpstr>
      <vt:lpstr>National Core Indicators Purpose</vt:lpstr>
      <vt:lpstr>NCI-IDD Data</vt:lpstr>
      <vt:lpstr>NCI-IDD Outcomes Domains </vt:lpstr>
      <vt:lpstr>In-Person Survey (IPS)</vt:lpstr>
      <vt:lpstr>Family Experience Domain</vt:lpstr>
      <vt:lpstr>Family Surveys</vt:lpstr>
      <vt:lpstr>Staff Stability</vt:lpstr>
      <vt:lpstr>How states use Workforce data</vt:lpstr>
      <vt:lpstr>NCI-AD Background </vt:lpstr>
      <vt:lpstr>PowerPoint Presentation</vt:lpstr>
      <vt:lpstr>Adult Consumer Survey (ACS)</vt:lpstr>
      <vt:lpstr>New for 21-22: Additional Modalities </vt:lpstr>
      <vt:lpstr>2021-22 NCI-AD Domains </vt:lpstr>
      <vt:lpstr>How data are important to understanding quality</vt:lpstr>
      <vt:lpstr>Culture of Quality</vt:lpstr>
      <vt:lpstr>PowerPoint Presentation</vt:lpstr>
      <vt:lpstr>Each Quality Strategy Requires Data  From the base to the top- all measures matter</vt:lpstr>
      <vt:lpstr>How to use NCI measures to support quality in your state</vt:lpstr>
      <vt:lpstr>Supports for states implementing  NCI-IDD and NCI-AD</vt:lpstr>
      <vt:lpstr>Supports for states implementing  NCI-IDD and NCI-AD</vt:lpstr>
      <vt:lpstr>What sets us apart?  Federal data collection</vt:lpstr>
      <vt:lpstr>How are NCI data used?</vt:lpstr>
      <vt:lpstr>NCI Chart Generator</vt:lpstr>
      <vt:lpstr>Additional Publications</vt:lpstr>
      <vt:lpstr>State Perspective</vt:lpstr>
      <vt:lpstr>Using FMAP Funding</vt:lpstr>
      <vt:lpstr>Permissible Uses of Enhanced FMAP For QI  </vt:lpstr>
      <vt:lpstr>Using FMAP for Quality Improvement with NCI</vt:lpstr>
      <vt:lpstr>BEST PRACTICES AND NEEDED DATA CAPACITY FOR HEALTH EQUTY DATA ANALYTICS: Unlocking the potential of state level data to uncover disparities and target work towards health equity. </vt:lpstr>
      <vt:lpstr>State dashboards</vt:lpstr>
      <vt:lpstr>EXAMINING AVAILABLE QUALITY OUTCOMES DATA BY RACE AND ETHNICITY</vt:lpstr>
      <vt:lpstr>STRATEGY: ENGAGING WITH COMMUNITIES IN BOTH DATA COLLECTION AND DATA USE</vt:lpstr>
      <vt:lpstr>Questions? 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LTSS Quality Infrastructure using National Core Indicators® (NCI) and National Core Indicators—Aging and Disabilities™ (NCI-AD)</dc:title>
  <dc:creator>Stephanie Giordano</dc:creator>
  <cp:lastModifiedBy>Stephanie Giordano</cp:lastModifiedBy>
  <cp:revision>99</cp:revision>
  <dcterms:created xsi:type="dcterms:W3CDTF">2021-06-16T17:49:44Z</dcterms:created>
  <dcterms:modified xsi:type="dcterms:W3CDTF">2021-06-28T19:47:32Z</dcterms:modified>
</cp:coreProperties>
</file>